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6"/>
  </p:notesMasterIdLst>
  <p:handoutMasterIdLst>
    <p:handoutMasterId r:id="rId27"/>
  </p:handoutMasterIdLst>
  <p:sldIdLst>
    <p:sldId id="284" r:id="rId2"/>
    <p:sldId id="286" r:id="rId3"/>
    <p:sldId id="257" r:id="rId4"/>
    <p:sldId id="271" r:id="rId5"/>
    <p:sldId id="260" r:id="rId6"/>
    <p:sldId id="287" r:id="rId7"/>
    <p:sldId id="297" r:id="rId8"/>
    <p:sldId id="256" r:id="rId9"/>
    <p:sldId id="262" r:id="rId10"/>
    <p:sldId id="261" r:id="rId11"/>
    <p:sldId id="263" r:id="rId12"/>
    <p:sldId id="267" r:id="rId13"/>
    <p:sldId id="289" r:id="rId14"/>
    <p:sldId id="299" r:id="rId15"/>
    <p:sldId id="293" r:id="rId16"/>
    <p:sldId id="301" r:id="rId17"/>
    <p:sldId id="272" r:id="rId18"/>
    <p:sldId id="273" r:id="rId19"/>
    <p:sldId id="295" r:id="rId20"/>
    <p:sldId id="296" r:id="rId21"/>
    <p:sldId id="277" r:id="rId22"/>
    <p:sldId id="278" r:id="rId23"/>
    <p:sldId id="268" r:id="rId24"/>
    <p:sldId id="291" r:id="rId25"/>
  </p:sldIdLst>
  <p:sldSz cx="9144000" cy="6858000" type="screen4x3"/>
  <p:notesSz cx="7099300" cy="10234613"/>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FFFF"/>
    <a:srgbClr val="D5F4FF"/>
    <a:srgbClr val="CDFFFF"/>
    <a:srgbClr val="8BFFFF"/>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3" autoAdjust="0"/>
    <p:restoredTop sz="99187" autoAdjust="0"/>
  </p:normalViewPr>
  <p:slideViewPr>
    <p:cSldViewPr>
      <p:cViewPr varScale="1">
        <p:scale>
          <a:sx n="73" d="100"/>
          <a:sy n="73" d="100"/>
        </p:scale>
        <p:origin x="1722"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1.xml"/><Relationship Id="rId3" Type="http://schemas.openxmlformats.org/officeDocument/2006/relationships/slide" Target="slides/slide8.xml"/><Relationship Id="rId7" Type="http://schemas.openxmlformats.org/officeDocument/2006/relationships/slide" Target="slides/slide12.xml"/><Relationship Id="rId12" Type="http://schemas.openxmlformats.org/officeDocument/2006/relationships/slide" Target="slides/slide20.xml"/><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9.xml"/><Relationship Id="rId5" Type="http://schemas.openxmlformats.org/officeDocument/2006/relationships/slide" Target="slides/slide10.xml"/><Relationship Id="rId15" Type="http://schemas.openxmlformats.org/officeDocument/2006/relationships/slide" Target="slides/slide23.xml"/><Relationship Id="rId10" Type="http://schemas.openxmlformats.org/officeDocument/2006/relationships/slide" Target="slides/slide18.xml"/><Relationship Id="rId4" Type="http://schemas.openxmlformats.org/officeDocument/2006/relationships/slide" Target="slides/slide9.xml"/><Relationship Id="rId9" Type="http://schemas.openxmlformats.org/officeDocument/2006/relationships/slide" Target="slides/slide16.xml"/><Relationship Id="rId14"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1026">
            <a:extLst>
              <a:ext uri="{FF2B5EF4-FFF2-40B4-BE49-F238E27FC236}">
                <a16:creationId xmlns:a16="http://schemas.microsoft.com/office/drawing/2014/main" id="{1DF277D6-6018-4771-A4EE-086754C59F2D}"/>
              </a:ext>
            </a:extLst>
          </p:cNvPr>
          <p:cNvSpPr>
            <a:spLocks noGrp="1" noChangeArrowheads="1"/>
          </p:cNvSpPr>
          <p:nvPr>
            <p:ph type="hdr" sz="quarter"/>
          </p:nvPr>
        </p:nvSpPr>
        <p:spPr bwMode="auto">
          <a:xfrm>
            <a:off x="0" y="0"/>
            <a:ext cx="307498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4" tIns="49503" rIns="99004" bIns="49503" numCol="1" anchor="t" anchorCtr="0" compatLnSpc="1">
            <a:prstTxWarp prst="textNoShape">
              <a:avLst/>
            </a:prstTxWarp>
          </a:bodyPr>
          <a:lstStyle>
            <a:lvl1pPr algn="l" defTabSz="987425">
              <a:defRPr sz="1100"/>
            </a:lvl1pPr>
          </a:lstStyle>
          <a:p>
            <a:r>
              <a:rPr lang="da-DK" altLang="da-DK"/>
              <a:t>Information om AA til Informationsstanden</a:t>
            </a:r>
          </a:p>
        </p:txBody>
      </p:sp>
      <p:sp>
        <p:nvSpPr>
          <p:cNvPr id="74755" name="Rectangle 1027">
            <a:extLst>
              <a:ext uri="{FF2B5EF4-FFF2-40B4-BE49-F238E27FC236}">
                <a16:creationId xmlns:a16="http://schemas.microsoft.com/office/drawing/2014/main" id="{5102911B-A696-4DBA-A521-EFA0E3F112D8}"/>
              </a:ext>
            </a:extLst>
          </p:cNvPr>
          <p:cNvSpPr>
            <a:spLocks noGrp="1" noChangeArrowheads="1"/>
          </p:cNvSpPr>
          <p:nvPr>
            <p:ph type="dt" sz="quarter" idx="1"/>
          </p:nvPr>
        </p:nvSpPr>
        <p:spPr bwMode="auto">
          <a:xfrm>
            <a:off x="4024313" y="0"/>
            <a:ext cx="3074987"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4" tIns="49503" rIns="99004" bIns="49503" numCol="1" anchor="t" anchorCtr="0" compatLnSpc="1">
            <a:prstTxWarp prst="textNoShape">
              <a:avLst/>
            </a:prstTxWarp>
          </a:bodyPr>
          <a:lstStyle>
            <a:lvl1pPr algn="r" defTabSz="987425">
              <a:defRPr sz="1100"/>
            </a:lvl1pPr>
          </a:lstStyle>
          <a:p>
            <a:r>
              <a:rPr lang="da-DK" altLang="da-DK"/>
              <a:t>12. maj 2012</a:t>
            </a:r>
          </a:p>
        </p:txBody>
      </p:sp>
      <p:sp>
        <p:nvSpPr>
          <p:cNvPr id="74756" name="Rectangle 1028">
            <a:extLst>
              <a:ext uri="{FF2B5EF4-FFF2-40B4-BE49-F238E27FC236}">
                <a16:creationId xmlns:a16="http://schemas.microsoft.com/office/drawing/2014/main" id="{68EF144D-48A5-4950-B5E9-0A760A85C301}"/>
              </a:ext>
            </a:extLst>
          </p:cNvPr>
          <p:cNvSpPr>
            <a:spLocks noGrp="1" noChangeArrowheads="1"/>
          </p:cNvSpPr>
          <p:nvPr>
            <p:ph type="ftr" sz="quarter" idx="2"/>
          </p:nvPr>
        </p:nvSpPr>
        <p:spPr bwMode="auto">
          <a:xfrm>
            <a:off x="0" y="9725025"/>
            <a:ext cx="307498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4" tIns="49503" rIns="99004" bIns="49503" numCol="1" anchor="b" anchorCtr="0" compatLnSpc="1">
            <a:prstTxWarp prst="textNoShape">
              <a:avLst/>
            </a:prstTxWarp>
          </a:bodyPr>
          <a:lstStyle>
            <a:lvl1pPr algn="l" defTabSz="987425">
              <a:defRPr sz="1100"/>
            </a:lvl1pPr>
          </a:lstStyle>
          <a:p>
            <a:r>
              <a:rPr lang="da-DK" altLang="da-DK"/>
              <a:t>Godkendt på SK 2012</a:t>
            </a:r>
          </a:p>
        </p:txBody>
      </p:sp>
      <p:sp>
        <p:nvSpPr>
          <p:cNvPr id="74757" name="Rectangle 1029">
            <a:extLst>
              <a:ext uri="{FF2B5EF4-FFF2-40B4-BE49-F238E27FC236}">
                <a16:creationId xmlns:a16="http://schemas.microsoft.com/office/drawing/2014/main" id="{BCE8F0FC-9BEB-4514-AEA9-335AA2D4C76C}"/>
              </a:ext>
            </a:extLst>
          </p:cNvPr>
          <p:cNvSpPr>
            <a:spLocks noGrp="1" noChangeArrowheads="1"/>
          </p:cNvSpPr>
          <p:nvPr>
            <p:ph type="sldNum" sz="quarter" idx="3"/>
          </p:nvPr>
        </p:nvSpPr>
        <p:spPr bwMode="auto">
          <a:xfrm>
            <a:off x="4024313" y="9725025"/>
            <a:ext cx="3074987"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4" tIns="49503" rIns="99004" bIns="49503" numCol="1" anchor="b" anchorCtr="0" compatLnSpc="1">
            <a:prstTxWarp prst="textNoShape">
              <a:avLst/>
            </a:prstTxWarp>
          </a:bodyPr>
          <a:lstStyle>
            <a:lvl1pPr algn="r" defTabSz="987425">
              <a:defRPr sz="1100"/>
            </a:lvl1pPr>
          </a:lstStyle>
          <a:p>
            <a:fld id="{6C093760-E986-4596-9FFE-508F09F04EB0}" type="slidenum">
              <a:rPr lang="da-DK" altLang="da-DK"/>
              <a:pPr/>
              <a:t>‹nr.›</a:t>
            </a:fld>
            <a:endParaRPr lang="da-DK" alt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0916F7E-A7C9-4AEB-9A16-C481890504C3}"/>
              </a:ext>
            </a:extLst>
          </p:cNvPr>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t" anchorCtr="0" compatLnSpc="1">
            <a:prstTxWarp prst="textNoShape">
              <a:avLst/>
            </a:prstTxWarp>
          </a:bodyPr>
          <a:lstStyle>
            <a:lvl1pPr algn="l" defTabSz="936625">
              <a:defRPr sz="1200"/>
            </a:lvl1pPr>
          </a:lstStyle>
          <a:p>
            <a:r>
              <a:rPr lang="da-DK" altLang="da-DK"/>
              <a:t>Information om AA til Informationsstanden</a:t>
            </a:r>
          </a:p>
        </p:txBody>
      </p:sp>
      <p:sp>
        <p:nvSpPr>
          <p:cNvPr id="89091" name="Rectangle 3">
            <a:extLst>
              <a:ext uri="{FF2B5EF4-FFF2-40B4-BE49-F238E27FC236}">
                <a16:creationId xmlns:a16="http://schemas.microsoft.com/office/drawing/2014/main" id="{7E12B3D7-0B78-46D6-BDC3-3ECA63F3DEC6}"/>
              </a:ext>
            </a:extLst>
          </p:cNvPr>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t" anchorCtr="0" compatLnSpc="1">
            <a:prstTxWarp prst="textNoShape">
              <a:avLst/>
            </a:prstTxWarp>
          </a:bodyPr>
          <a:lstStyle>
            <a:lvl1pPr algn="r" defTabSz="936625">
              <a:defRPr sz="1200"/>
            </a:lvl1pPr>
          </a:lstStyle>
          <a:p>
            <a:r>
              <a:rPr lang="da-DK" altLang="da-DK"/>
              <a:t>12. maj 2012</a:t>
            </a:r>
          </a:p>
        </p:txBody>
      </p:sp>
      <p:sp>
        <p:nvSpPr>
          <p:cNvPr id="89092" name="Rectangle 4">
            <a:extLst>
              <a:ext uri="{FF2B5EF4-FFF2-40B4-BE49-F238E27FC236}">
                <a16:creationId xmlns:a16="http://schemas.microsoft.com/office/drawing/2014/main" id="{6887764E-DBDB-4D12-B702-0A8A58CA6EA5}"/>
              </a:ext>
            </a:extLst>
          </p:cNvPr>
          <p:cNvSpPr>
            <a:spLocks noRo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a:extLst>
              <a:ext uri="{FF2B5EF4-FFF2-40B4-BE49-F238E27FC236}">
                <a16:creationId xmlns:a16="http://schemas.microsoft.com/office/drawing/2014/main" id="{BFB33D73-168A-413B-AD8D-A3F596EACB8B}"/>
              </a:ext>
            </a:extLst>
          </p:cNvPr>
          <p:cNvSpPr>
            <a:spLocks noGrp="1" noChangeArrowheads="1"/>
          </p:cNvSpPr>
          <p:nvPr>
            <p:ph type="body" sz="quarter" idx="3"/>
          </p:nvPr>
        </p:nvSpPr>
        <p:spPr bwMode="auto">
          <a:xfrm>
            <a:off x="709613" y="4860925"/>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89094" name="Rectangle 6">
            <a:extLst>
              <a:ext uri="{FF2B5EF4-FFF2-40B4-BE49-F238E27FC236}">
                <a16:creationId xmlns:a16="http://schemas.microsoft.com/office/drawing/2014/main" id="{333EB48F-6E75-486B-9A70-9EB45B375B00}"/>
              </a:ext>
            </a:extLst>
          </p:cNvPr>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b" anchorCtr="0" compatLnSpc="1">
            <a:prstTxWarp prst="textNoShape">
              <a:avLst/>
            </a:prstTxWarp>
          </a:bodyPr>
          <a:lstStyle>
            <a:lvl1pPr algn="l" defTabSz="936625">
              <a:defRPr sz="1200"/>
            </a:lvl1pPr>
          </a:lstStyle>
          <a:p>
            <a:r>
              <a:rPr lang="da-DK" altLang="da-DK"/>
              <a:t>Godkendt på SK 2012</a:t>
            </a:r>
          </a:p>
        </p:txBody>
      </p:sp>
      <p:sp>
        <p:nvSpPr>
          <p:cNvPr id="89095" name="Rectangle 7">
            <a:extLst>
              <a:ext uri="{FF2B5EF4-FFF2-40B4-BE49-F238E27FC236}">
                <a16:creationId xmlns:a16="http://schemas.microsoft.com/office/drawing/2014/main" id="{A8C3C437-3E67-43A2-B8B0-64071FA6CC2F}"/>
              </a:ext>
            </a:extLst>
          </p:cNvPr>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b" anchorCtr="0" compatLnSpc="1">
            <a:prstTxWarp prst="textNoShape">
              <a:avLst/>
            </a:prstTxWarp>
          </a:bodyPr>
          <a:lstStyle>
            <a:lvl1pPr algn="r" defTabSz="936625">
              <a:defRPr sz="1200"/>
            </a:lvl1pPr>
          </a:lstStyle>
          <a:p>
            <a:fld id="{7B32FA9A-ED9E-48CF-9633-CB6A1181F4F3}" type="slidenum">
              <a:rPr lang="da-DK" altLang="da-DK"/>
              <a:pPr/>
              <a:t>‹nr.›</a:t>
            </a:fld>
            <a:endParaRPr lang="da-DK" altLang="da-DK"/>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17AD169-ED86-4038-9B7C-F0FDE294E068}"/>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DCB2E875-715C-48C1-9943-5F22589B1A90}"/>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DF81D678-1B66-4742-A40D-0EFBF241E320}"/>
              </a:ext>
            </a:extLst>
          </p:cNvPr>
          <p:cNvSpPr>
            <a:spLocks noGrp="1" noChangeArrowheads="1"/>
          </p:cNvSpPr>
          <p:nvPr>
            <p:ph type="ftr" sz="quarter" idx="4"/>
          </p:nvPr>
        </p:nvSpPr>
        <p:spPr>
          <a:ln/>
        </p:spPr>
        <p:txBody>
          <a:bodyPr/>
          <a:lstStyle/>
          <a:p>
            <a:r>
              <a:rPr lang="da-DK" altLang="da-DK"/>
              <a:t>Godkendt på SK 2012</a:t>
            </a:r>
          </a:p>
        </p:txBody>
      </p:sp>
      <p:sp>
        <p:nvSpPr>
          <p:cNvPr id="158722" name="Rectangle 2">
            <a:extLst>
              <a:ext uri="{FF2B5EF4-FFF2-40B4-BE49-F238E27FC236}">
                <a16:creationId xmlns:a16="http://schemas.microsoft.com/office/drawing/2014/main" id="{E7242171-189D-432E-97E4-E73E36DD9660}"/>
              </a:ext>
            </a:extLst>
          </p:cNvPr>
          <p:cNvSpPr>
            <a:spLocks noRot="1" noChangeArrowheads="1" noTextEdit="1"/>
          </p:cNvSpPr>
          <p:nvPr>
            <p:ph type="sldImg"/>
          </p:nvPr>
        </p:nvSpPr>
        <p:spPr>
          <a:ln/>
        </p:spPr>
      </p:sp>
      <p:sp>
        <p:nvSpPr>
          <p:cNvPr id="158723" name="Rectangle 3">
            <a:extLst>
              <a:ext uri="{FF2B5EF4-FFF2-40B4-BE49-F238E27FC236}">
                <a16:creationId xmlns:a16="http://schemas.microsoft.com/office/drawing/2014/main" id="{E06150F6-F2FE-41F7-A82F-0F5C70A96FB0}"/>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D446182-43CE-44F2-A80B-468DE0B4F488}"/>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80A5E308-BDEC-4928-87B3-9ADD0DCAD642}"/>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790FF786-AD82-4142-A82B-D8C2CCEFCD62}"/>
              </a:ext>
            </a:extLst>
          </p:cNvPr>
          <p:cNvSpPr>
            <a:spLocks noGrp="1" noChangeArrowheads="1"/>
          </p:cNvSpPr>
          <p:nvPr>
            <p:ph type="ftr" sz="quarter" idx="4"/>
          </p:nvPr>
        </p:nvSpPr>
        <p:spPr>
          <a:ln/>
        </p:spPr>
        <p:txBody>
          <a:bodyPr/>
          <a:lstStyle/>
          <a:p>
            <a:r>
              <a:rPr lang="da-DK" altLang="da-DK"/>
              <a:t>Godkendt på SK 2012</a:t>
            </a:r>
          </a:p>
        </p:txBody>
      </p:sp>
      <p:sp>
        <p:nvSpPr>
          <p:cNvPr id="101378" name="Rectangle 2">
            <a:extLst>
              <a:ext uri="{FF2B5EF4-FFF2-40B4-BE49-F238E27FC236}">
                <a16:creationId xmlns:a16="http://schemas.microsoft.com/office/drawing/2014/main" id="{9E57B1DE-81A0-49CF-BB2C-8D7797F8D125}"/>
              </a:ext>
            </a:extLst>
          </p:cNvPr>
          <p:cNvSpPr>
            <a:spLocks noRot="1" noChangeArrowheads="1" noTextEdit="1"/>
          </p:cNvSpPr>
          <p:nvPr>
            <p:ph type="sldImg"/>
          </p:nvPr>
        </p:nvSpPr>
        <p:spPr>
          <a:ln/>
        </p:spPr>
      </p:sp>
      <p:sp>
        <p:nvSpPr>
          <p:cNvPr id="101379" name="Rectangle 3">
            <a:extLst>
              <a:ext uri="{FF2B5EF4-FFF2-40B4-BE49-F238E27FC236}">
                <a16:creationId xmlns:a16="http://schemas.microsoft.com/office/drawing/2014/main" id="{17DE7CEF-4047-45F1-9361-B850DE1EEFE8}"/>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86C928-6C6F-4F5E-BEA8-3B4ECD86A81B}"/>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40F4C921-2465-4AD3-89C6-F77EEF867BBE}"/>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A881A088-E424-41AC-8838-8FFEC347D7CE}"/>
              </a:ext>
            </a:extLst>
          </p:cNvPr>
          <p:cNvSpPr>
            <a:spLocks noGrp="1" noChangeArrowheads="1"/>
          </p:cNvSpPr>
          <p:nvPr>
            <p:ph type="ftr" sz="quarter" idx="4"/>
          </p:nvPr>
        </p:nvSpPr>
        <p:spPr>
          <a:ln/>
        </p:spPr>
        <p:txBody>
          <a:bodyPr/>
          <a:lstStyle/>
          <a:p>
            <a:r>
              <a:rPr lang="da-DK" altLang="da-DK"/>
              <a:t>Godkendt på SK 2012</a:t>
            </a:r>
          </a:p>
        </p:txBody>
      </p:sp>
      <p:sp>
        <p:nvSpPr>
          <p:cNvPr id="167938" name="Rectangle 2">
            <a:extLst>
              <a:ext uri="{FF2B5EF4-FFF2-40B4-BE49-F238E27FC236}">
                <a16:creationId xmlns:a16="http://schemas.microsoft.com/office/drawing/2014/main" id="{1F316A97-C99A-409A-BD31-322465C01A3E}"/>
              </a:ext>
            </a:extLst>
          </p:cNvPr>
          <p:cNvSpPr>
            <a:spLocks noRot="1" noChangeArrowheads="1" noTextEdit="1"/>
          </p:cNvSpPr>
          <p:nvPr>
            <p:ph type="sldImg"/>
          </p:nvPr>
        </p:nvSpPr>
        <p:spPr>
          <a:ln/>
        </p:spPr>
      </p:sp>
      <p:sp>
        <p:nvSpPr>
          <p:cNvPr id="167939" name="Rectangle 3">
            <a:extLst>
              <a:ext uri="{FF2B5EF4-FFF2-40B4-BE49-F238E27FC236}">
                <a16:creationId xmlns:a16="http://schemas.microsoft.com/office/drawing/2014/main" id="{32991E92-93A3-4571-98F9-24B908FF866A}"/>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B40D09F-16E2-41C2-ACA1-CDDC1F32190B}"/>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93174082-D713-45AD-BB4B-A80E3DC38670}"/>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E17241EA-52D8-4AFF-960E-8071D3B886F1}"/>
              </a:ext>
            </a:extLst>
          </p:cNvPr>
          <p:cNvSpPr>
            <a:spLocks noGrp="1" noChangeArrowheads="1"/>
          </p:cNvSpPr>
          <p:nvPr>
            <p:ph type="ftr" sz="quarter" idx="4"/>
          </p:nvPr>
        </p:nvSpPr>
        <p:spPr>
          <a:ln/>
        </p:spPr>
        <p:txBody>
          <a:bodyPr/>
          <a:lstStyle/>
          <a:p>
            <a:r>
              <a:rPr lang="da-DK" altLang="da-DK"/>
              <a:t>Godkendt på SK 2012</a:t>
            </a:r>
          </a:p>
        </p:txBody>
      </p:sp>
      <p:sp>
        <p:nvSpPr>
          <p:cNvPr id="182274" name="Rectangle 2">
            <a:extLst>
              <a:ext uri="{FF2B5EF4-FFF2-40B4-BE49-F238E27FC236}">
                <a16:creationId xmlns:a16="http://schemas.microsoft.com/office/drawing/2014/main" id="{6F02A786-2538-4FBB-9BD0-254088560961}"/>
              </a:ext>
            </a:extLst>
          </p:cNvPr>
          <p:cNvSpPr>
            <a:spLocks noRot="1" noChangeArrowheads="1" noTextEdit="1"/>
          </p:cNvSpPr>
          <p:nvPr>
            <p:ph type="sldImg"/>
          </p:nvPr>
        </p:nvSpPr>
        <p:spPr>
          <a:ln/>
        </p:spPr>
      </p:sp>
      <p:sp>
        <p:nvSpPr>
          <p:cNvPr id="182275" name="Rectangle 3">
            <a:extLst>
              <a:ext uri="{FF2B5EF4-FFF2-40B4-BE49-F238E27FC236}">
                <a16:creationId xmlns:a16="http://schemas.microsoft.com/office/drawing/2014/main" id="{B1F6FE19-3BE9-4CD8-89C9-8F440943057C}"/>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F3994A2-532C-48D3-B6BE-AFFF59FE2BF0}"/>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EDC36E8E-F64D-41D4-8321-CBD22F7EFBB8}"/>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CAA7BA77-9660-4410-8C7B-ACB92ECF6E8C}"/>
              </a:ext>
            </a:extLst>
          </p:cNvPr>
          <p:cNvSpPr>
            <a:spLocks noGrp="1" noChangeArrowheads="1"/>
          </p:cNvSpPr>
          <p:nvPr>
            <p:ph type="ftr" sz="quarter" idx="4"/>
          </p:nvPr>
        </p:nvSpPr>
        <p:spPr>
          <a:ln/>
        </p:spPr>
        <p:txBody>
          <a:bodyPr/>
          <a:lstStyle/>
          <a:p>
            <a:r>
              <a:rPr lang="da-DK" altLang="da-DK"/>
              <a:t>Godkendt på SK 2012</a:t>
            </a:r>
          </a:p>
        </p:txBody>
      </p:sp>
      <p:sp>
        <p:nvSpPr>
          <p:cNvPr id="106498" name="Rectangle 2">
            <a:extLst>
              <a:ext uri="{FF2B5EF4-FFF2-40B4-BE49-F238E27FC236}">
                <a16:creationId xmlns:a16="http://schemas.microsoft.com/office/drawing/2014/main" id="{76A1F41F-04D1-4355-B0DC-7DEE9E6AE1B0}"/>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EBE65B10-120C-423A-AC47-57F8F94D9B5A}"/>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3FC8459-0F04-4678-9A54-F73F5E293E87}"/>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A2ADD69B-120F-4637-99AF-422339569801}"/>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75AF1B0D-9EA8-43A4-B1E0-DEAB40B28DCF}"/>
              </a:ext>
            </a:extLst>
          </p:cNvPr>
          <p:cNvSpPr>
            <a:spLocks noGrp="1" noChangeArrowheads="1"/>
          </p:cNvSpPr>
          <p:nvPr>
            <p:ph type="ftr" sz="quarter" idx="4"/>
          </p:nvPr>
        </p:nvSpPr>
        <p:spPr>
          <a:ln/>
        </p:spPr>
        <p:txBody>
          <a:bodyPr/>
          <a:lstStyle/>
          <a:p>
            <a:r>
              <a:rPr lang="da-DK" altLang="da-DK"/>
              <a:t>Godkendt på SK 2012</a:t>
            </a:r>
          </a:p>
        </p:txBody>
      </p:sp>
      <p:sp>
        <p:nvSpPr>
          <p:cNvPr id="107522" name="Rectangle 2">
            <a:extLst>
              <a:ext uri="{FF2B5EF4-FFF2-40B4-BE49-F238E27FC236}">
                <a16:creationId xmlns:a16="http://schemas.microsoft.com/office/drawing/2014/main" id="{10474876-1646-4201-A49B-98AF230AB561}"/>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E82EDEBA-3271-4D82-B8AC-04A1CEFC7AA8}"/>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F43C0DC-EF93-4F45-A0B3-91D5499E470E}"/>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132C86DD-6ABB-4C3E-B327-899F61807553}"/>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B6B7906E-B52C-4B46-B6D7-14D83FCD4613}"/>
              </a:ext>
            </a:extLst>
          </p:cNvPr>
          <p:cNvSpPr>
            <a:spLocks noGrp="1" noChangeArrowheads="1"/>
          </p:cNvSpPr>
          <p:nvPr>
            <p:ph type="ftr" sz="quarter" idx="4"/>
          </p:nvPr>
        </p:nvSpPr>
        <p:spPr>
          <a:ln/>
        </p:spPr>
        <p:txBody>
          <a:bodyPr/>
          <a:lstStyle/>
          <a:p>
            <a:r>
              <a:rPr lang="da-DK" altLang="da-DK"/>
              <a:t>Godkendt på SK 2012</a:t>
            </a:r>
          </a:p>
        </p:txBody>
      </p:sp>
      <p:sp>
        <p:nvSpPr>
          <p:cNvPr id="172034" name="Rectangle 2">
            <a:extLst>
              <a:ext uri="{FF2B5EF4-FFF2-40B4-BE49-F238E27FC236}">
                <a16:creationId xmlns:a16="http://schemas.microsoft.com/office/drawing/2014/main" id="{70F6BEB9-5C90-4B65-BD7A-A171DC9199FF}"/>
              </a:ext>
            </a:extLst>
          </p:cNvPr>
          <p:cNvSpPr>
            <a:spLocks noRot="1" noChangeArrowheads="1" noTextEdit="1"/>
          </p:cNvSpPr>
          <p:nvPr>
            <p:ph type="sldImg"/>
          </p:nvPr>
        </p:nvSpPr>
        <p:spPr>
          <a:ln/>
        </p:spPr>
      </p:sp>
      <p:sp>
        <p:nvSpPr>
          <p:cNvPr id="172035" name="Rectangle 3">
            <a:extLst>
              <a:ext uri="{FF2B5EF4-FFF2-40B4-BE49-F238E27FC236}">
                <a16:creationId xmlns:a16="http://schemas.microsoft.com/office/drawing/2014/main" id="{256B7F1A-0394-4FD4-B165-021913ADB731}"/>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C00D94-4576-4DA2-8C96-3DC2E3E68322}"/>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F1D97A4A-5028-4B96-BF98-7A293D07E609}"/>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C6AF420D-ABEF-4004-8B4B-20EA387D75C6}"/>
              </a:ext>
            </a:extLst>
          </p:cNvPr>
          <p:cNvSpPr>
            <a:spLocks noGrp="1" noChangeArrowheads="1"/>
          </p:cNvSpPr>
          <p:nvPr>
            <p:ph type="ftr" sz="quarter" idx="4"/>
          </p:nvPr>
        </p:nvSpPr>
        <p:spPr>
          <a:ln/>
        </p:spPr>
        <p:txBody>
          <a:bodyPr/>
          <a:lstStyle/>
          <a:p>
            <a:r>
              <a:rPr lang="da-DK" altLang="da-DK"/>
              <a:t>Godkendt på SK 2012</a:t>
            </a:r>
          </a:p>
        </p:txBody>
      </p:sp>
      <p:sp>
        <p:nvSpPr>
          <p:cNvPr id="174082" name="Rectangle 2">
            <a:extLst>
              <a:ext uri="{FF2B5EF4-FFF2-40B4-BE49-F238E27FC236}">
                <a16:creationId xmlns:a16="http://schemas.microsoft.com/office/drawing/2014/main" id="{7E650F70-CE6D-4330-9702-5D9886D62C93}"/>
              </a:ext>
            </a:extLst>
          </p:cNvPr>
          <p:cNvSpPr>
            <a:spLocks noRot="1" noChangeArrowheads="1" noTextEdit="1"/>
          </p:cNvSpPr>
          <p:nvPr>
            <p:ph type="sldImg"/>
          </p:nvPr>
        </p:nvSpPr>
        <p:spPr>
          <a:ln/>
        </p:spPr>
      </p:sp>
      <p:sp>
        <p:nvSpPr>
          <p:cNvPr id="174083" name="Rectangle 3">
            <a:extLst>
              <a:ext uri="{FF2B5EF4-FFF2-40B4-BE49-F238E27FC236}">
                <a16:creationId xmlns:a16="http://schemas.microsoft.com/office/drawing/2014/main" id="{1F9138D1-4085-44D0-954B-7B4CDD2AF980}"/>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2DC457A-6771-40A9-803E-9A080BF1579D}"/>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28BBE9BA-51DF-4B50-B08E-9E8259F9FBC1}"/>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78BD09C9-FC9B-42E2-9CB1-1795413B1BBD}"/>
              </a:ext>
            </a:extLst>
          </p:cNvPr>
          <p:cNvSpPr>
            <a:spLocks noGrp="1" noChangeArrowheads="1"/>
          </p:cNvSpPr>
          <p:nvPr>
            <p:ph type="ftr" sz="quarter" idx="4"/>
          </p:nvPr>
        </p:nvSpPr>
        <p:spPr>
          <a:ln/>
        </p:spPr>
        <p:txBody>
          <a:bodyPr/>
          <a:lstStyle/>
          <a:p>
            <a:r>
              <a:rPr lang="da-DK" altLang="da-DK"/>
              <a:t>Godkendt på SK 2012</a:t>
            </a:r>
          </a:p>
        </p:txBody>
      </p:sp>
      <p:sp>
        <p:nvSpPr>
          <p:cNvPr id="112642" name="Rectangle 2">
            <a:extLst>
              <a:ext uri="{FF2B5EF4-FFF2-40B4-BE49-F238E27FC236}">
                <a16:creationId xmlns:a16="http://schemas.microsoft.com/office/drawing/2014/main" id="{CACED648-F379-4B87-ACEF-27A3E12E5268}"/>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D4EB9BBC-393E-4EF0-ADE2-AD8814100A15}"/>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A6154F9-34CA-46D9-8715-042CA9D368A7}"/>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C858C47C-80B6-416B-9247-3B58FE0F5324}"/>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98F65761-D95E-4D67-BA74-AF0613D931D1}"/>
              </a:ext>
            </a:extLst>
          </p:cNvPr>
          <p:cNvSpPr>
            <a:spLocks noGrp="1" noChangeArrowheads="1"/>
          </p:cNvSpPr>
          <p:nvPr>
            <p:ph type="ftr" sz="quarter" idx="4"/>
          </p:nvPr>
        </p:nvSpPr>
        <p:spPr>
          <a:ln/>
        </p:spPr>
        <p:txBody>
          <a:bodyPr/>
          <a:lstStyle/>
          <a:p>
            <a:r>
              <a:rPr lang="da-DK" altLang="da-DK"/>
              <a:t>Godkendt på SK 2012</a:t>
            </a:r>
          </a:p>
        </p:txBody>
      </p:sp>
      <p:sp>
        <p:nvSpPr>
          <p:cNvPr id="113666" name="Rectangle 2">
            <a:extLst>
              <a:ext uri="{FF2B5EF4-FFF2-40B4-BE49-F238E27FC236}">
                <a16:creationId xmlns:a16="http://schemas.microsoft.com/office/drawing/2014/main" id="{A22CF5F9-96C2-4EDD-9732-AA74514E3D3D}"/>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100A44DB-E2AF-4B45-B962-0294F8E19165}"/>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B8D74EB-2C4D-47DB-9CC4-06F4FC029639}"/>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148F8863-0D64-4BB7-99C5-801963DDCD03}"/>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F559F7DC-6CAC-48A9-AFC8-53E5B55EDFB1}"/>
              </a:ext>
            </a:extLst>
          </p:cNvPr>
          <p:cNvSpPr>
            <a:spLocks noGrp="1" noChangeArrowheads="1"/>
          </p:cNvSpPr>
          <p:nvPr>
            <p:ph type="ftr" sz="quarter" idx="4"/>
          </p:nvPr>
        </p:nvSpPr>
        <p:spPr>
          <a:ln/>
        </p:spPr>
        <p:txBody>
          <a:bodyPr/>
          <a:lstStyle/>
          <a:p>
            <a:r>
              <a:rPr lang="da-DK" altLang="da-DK"/>
              <a:t>Godkendt på SK 2012</a:t>
            </a:r>
          </a:p>
        </p:txBody>
      </p:sp>
      <p:sp>
        <p:nvSpPr>
          <p:cNvPr id="102402" name="Rectangle 2">
            <a:extLst>
              <a:ext uri="{FF2B5EF4-FFF2-40B4-BE49-F238E27FC236}">
                <a16:creationId xmlns:a16="http://schemas.microsoft.com/office/drawing/2014/main" id="{480BB0F1-7EB1-42C5-AC98-C57F8046DD50}"/>
              </a:ext>
            </a:extLst>
          </p:cNvPr>
          <p:cNvSpPr>
            <a:spLocks noRot="1" noChangeArrowheads="1" noTextEdit="1"/>
          </p:cNvSpPr>
          <p:nvPr>
            <p:ph type="sldImg"/>
          </p:nvPr>
        </p:nvSpPr>
        <p:spPr>
          <a:ln/>
        </p:spPr>
      </p:sp>
      <p:sp>
        <p:nvSpPr>
          <p:cNvPr id="102403" name="Rectangle 3">
            <a:extLst>
              <a:ext uri="{FF2B5EF4-FFF2-40B4-BE49-F238E27FC236}">
                <a16:creationId xmlns:a16="http://schemas.microsoft.com/office/drawing/2014/main" id="{9728EA55-42F3-4996-8A44-4DC30B2E80C4}"/>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865A6D-E7C4-412F-B1E5-A3BD97C825DF}"/>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475399BB-4375-4DDC-9ED8-849038C9771C}"/>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BC89D5B5-2D6F-42D5-8C7E-2C4246650787}"/>
              </a:ext>
            </a:extLst>
          </p:cNvPr>
          <p:cNvSpPr>
            <a:spLocks noGrp="1" noChangeArrowheads="1"/>
          </p:cNvSpPr>
          <p:nvPr>
            <p:ph type="ftr" sz="quarter" idx="4"/>
          </p:nvPr>
        </p:nvSpPr>
        <p:spPr>
          <a:ln/>
        </p:spPr>
        <p:txBody>
          <a:bodyPr/>
          <a:lstStyle/>
          <a:p>
            <a:r>
              <a:rPr lang="da-DK" altLang="da-DK"/>
              <a:t>Godkendt på SK 2012</a:t>
            </a:r>
          </a:p>
        </p:txBody>
      </p:sp>
      <p:sp>
        <p:nvSpPr>
          <p:cNvPr id="91138" name="Rectangle 2">
            <a:extLst>
              <a:ext uri="{FF2B5EF4-FFF2-40B4-BE49-F238E27FC236}">
                <a16:creationId xmlns:a16="http://schemas.microsoft.com/office/drawing/2014/main" id="{DF06DD28-8BCD-49EF-8696-094A8CD1D5DB}"/>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DC9CC69D-0C0B-4060-8409-2383739EA2E8}"/>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5458D77-34B0-4085-93E1-62C10C4EDAD6}"/>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291C146B-1286-484B-8950-D73B7FAA415A}"/>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2B29EFC3-697D-4DAC-889B-3B7DD740E973}"/>
              </a:ext>
            </a:extLst>
          </p:cNvPr>
          <p:cNvSpPr>
            <a:spLocks noGrp="1" noChangeArrowheads="1"/>
          </p:cNvSpPr>
          <p:nvPr>
            <p:ph type="ftr" sz="quarter" idx="4"/>
          </p:nvPr>
        </p:nvSpPr>
        <p:spPr>
          <a:ln/>
        </p:spPr>
        <p:txBody>
          <a:bodyPr/>
          <a:lstStyle/>
          <a:p>
            <a:r>
              <a:rPr lang="da-DK" altLang="da-DK"/>
              <a:t>Godkendt på SK 2012</a:t>
            </a:r>
          </a:p>
        </p:txBody>
      </p:sp>
      <p:sp>
        <p:nvSpPr>
          <p:cNvPr id="105474" name="Rectangle 2">
            <a:extLst>
              <a:ext uri="{FF2B5EF4-FFF2-40B4-BE49-F238E27FC236}">
                <a16:creationId xmlns:a16="http://schemas.microsoft.com/office/drawing/2014/main" id="{AD2319DA-2215-48C4-8BAB-17030EA41984}"/>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C97BDE62-F68E-422E-8A46-52D95FDFFDC8}"/>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8F63D33-7F8D-435A-BAD1-89BBF01AF6DC}"/>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A5CE7CE9-224C-44A1-9436-75997A9299C3}"/>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81360CCB-CF0E-452F-8B2E-B051B43036DB}"/>
              </a:ext>
            </a:extLst>
          </p:cNvPr>
          <p:cNvSpPr>
            <a:spLocks noGrp="1" noChangeArrowheads="1"/>
          </p:cNvSpPr>
          <p:nvPr>
            <p:ph type="ftr" sz="quarter" idx="4"/>
          </p:nvPr>
        </p:nvSpPr>
        <p:spPr>
          <a:ln/>
        </p:spPr>
        <p:txBody>
          <a:bodyPr/>
          <a:lstStyle/>
          <a:p>
            <a:r>
              <a:rPr lang="da-DK" altLang="da-DK"/>
              <a:t>Godkendt på SK 2012</a:t>
            </a:r>
          </a:p>
        </p:txBody>
      </p:sp>
      <p:sp>
        <p:nvSpPr>
          <p:cNvPr id="94210" name="Rectangle 2">
            <a:extLst>
              <a:ext uri="{FF2B5EF4-FFF2-40B4-BE49-F238E27FC236}">
                <a16:creationId xmlns:a16="http://schemas.microsoft.com/office/drawing/2014/main" id="{4FEA4224-B656-4EDB-853D-2659DF2C146B}"/>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6305AD5D-64AE-47D9-84E8-C78AA9363C37}"/>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3ADA94-319A-47A4-AF8F-4FF486A4F7D8}"/>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60F20F0A-4BE3-4C29-ABA1-72366CEB9FDD}"/>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0D1498B2-C0CB-42DD-8EF9-D1AF1AF73B8E}"/>
              </a:ext>
            </a:extLst>
          </p:cNvPr>
          <p:cNvSpPr>
            <a:spLocks noGrp="1" noChangeArrowheads="1"/>
          </p:cNvSpPr>
          <p:nvPr>
            <p:ph type="ftr" sz="quarter" idx="4"/>
          </p:nvPr>
        </p:nvSpPr>
        <p:spPr>
          <a:ln/>
        </p:spPr>
        <p:txBody>
          <a:bodyPr/>
          <a:lstStyle/>
          <a:p>
            <a:r>
              <a:rPr lang="da-DK" altLang="da-DK"/>
              <a:t>Godkendt på SK 2012</a:t>
            </a:r>
          </a:p>
        </p:txBody>
      </p:sp>
      <p:sp>
        <p:nvSpPr>
          <p:cNvPr id="176130" name="Rectangle 2">
            <a:extLst>
              <a:ext uri="{FF2B5EF4-FFF2-40B4-BE49-F238E27FC236}">
                <a16:creationId xmlns:a16="http://schemas.microsoft.com/office/drawing/2014/main" id="{4F39775B-ED82-4D0B-9C41-AB3A0C65CA4C}"/>
              </a:ext>
            </a:extLst>
          </p:cNvPr>
          <p:cNvSpPr>
            <a:spLocks noRot="1" noChangeArrowheads="1" noTextEdit="1"/>
          </p:cNvSpPr>
          <p:nvPr>
            <p:ph type="sldImg"/>
          </p:nvPr>
        </p:nvSpPr>
        <p:spPr>
          <a:ln/>
        </p:spPr>
      </p:sp>
      <p:sp>
        <p:nvSpPr>
          <p:cNvPr id="176131" name="Rectangle 3">
            <a:extLst>
              <a:ext uri="{FF2B5EF4-FFF2-40B4-BE49-F238E27FC236}">
                <a16:creationId xmlns:a16="http://schemas.microsoft.com/office/drawing/2014/main" id="{BE5E1D38-4794-4D83-8486-2B8FEE00DE70}"/>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593EFB-734D-49C3-A771-DB516807B2AC}"/>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22359AB7-5CC2-4649-AFE5-2F03F4CB2280}"/>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80A38CA7-A56D-4999-9B29-008CA2FBEF57}"/>
              </a:ext>
            </a:extLst>
          </p:cNvPr>
          <p:cNvSpPr>
            <a:spLocks noGrp="1" noChangeArrowheads="1"/>
          </p:cNvSpPr>
          <p:nvPr>
            <p:ph type="ftr" sz="quarter" idx="4"/>
          </p:nvPr>
        </p:nvSpPr>
        <p:spPr>
          <a:ln/>
        </p:spPr>
        <p:txBody>
          <a:bodyPr/>
          <a:lstStyle/>
          <a:p>
            <a:r>
              <a:rPr lang="da-DK" altLang="da-DK"/>
              <a:t>Godkendt på SK 2012</a:t>
            </a:r>
          </a:p>
        </p:txBody>
      </p:sp>
      <p:sp>
        <p:nvSpPr>
          <p:cNvPr id="90114" name="Rectangle 2">
            <a:extLst>
              <a:ext uri="{FF2B5EF4-FFF2-40B4-BE49-F238E27FC236}">
                <a16:creationId xmlns:a16="http://schemas.microsoft.com/office/drawing/2014/main" id="{CA64F4EE-7435-48E4-B470-DC14D8EAF0EA}"/>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66204EA9-D01C-49FB-BB98-BF5D4ED0B4AA}"/>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8C6C5B2-B8B0-4260-87CA-98DE21D6CDE2}"/>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806340DE-F871-4FB8-A4E3-B0E8DD4C5282}"/>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6F34CF43-F5CD-4C82-ADDC-CB107485018C}"/>
              </a:ext>
            </a:extLst>
          </p:cNvPr>
          <p:cNvSpPr>
            <a:spLocks noGrp="1" noChangeArrowheads="1"/>
          </p:cNvSpPr>
          <p:nvPr>
            <p:ph type="ftr" sz="quarter" idx="4"/>
          </p:nvPr>
        </p:nvSpPr>
        <p:spPr>
          <a:ln/>
        </p:spPr>
        <p:txBody>
          <a:bodyPr/>
          <a:lstStyle/>
          <a:p>
            <a:r>
              <a:rPr lang="da-DK" altLang="da-DK"/>
              <a:t>Godkendt på SK 2012</a:t>
            </a:r>
          </a:p>
        </p:txBody>
      </p:sp>
      <p:sp>
        <p:nvSpPr>
          <p:cNvPr id="96258" name="Rectangle 2">
            <a:extLst>
              <a:ext uri="{FF2B5EF4-FFF2-40B4-BE49-F238E27FC236}">
                <a16:creationId xmlns:a16="http://schemas.microsoft.com/office/drawing/2014/main" id="{3627DEDC-B5CF-4D9B-A140-2339945AA539}"/>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58068F6C-E97A-47C1-8E25-207A0BCF64BF}"/>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F212699-C672-4E25-B75F-5F07995F1BE3}"/>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2F2FA427-22F0-45A7-80AC-D780E35D0A30}"/>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3D82895B-F07D-430E-9DA3-4C6A32CF3925}"/>
              </a:ext>
            </a:extLst>
          </p:cNvPr>
          <p:cNvSpPr>
            <a:spLocks noGrp="1" noChangeArrowheads="1"/>
          </p:cNvSpPr>
          <p:nvPr>
            <p:ph type="ftr" sz="quarter" idx="4"/>
          </p:nvPr>
        </p:nvSpPr>
        <p:spPr>
          <a:ln/>
        </p:spPr>
        <p:txBody>
          <a:bodyPr/>
          <a:lstStyle/>
          <a:p>
            <a:r>
              <a:rPr lang="da-DK" altLang="da-DK"/>
              <a:t>Godkendt på SK 2012</a:t>
            </a:r>
          </a:p>
        </p:txBody>
      </p:sp>
      <p:sp>
        <p:nvSpPr>
          <p:cNvPr id="95234" name="Rectangle 2">
            <a:extLst>
              <a:ext uri="{FF2B5EF4-FFF2-40B4-BE49-F238E27FC236}">
                <a16:creationId xmlns:a16="http://schemas.microsoft.com/office/drawing/2014/main" id="{A2855EF2-9CF5-442D-A69B-C5A9B87AAA50}"/>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890E4B40-507B-4C06-9B71-128D09703926}"/>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648C2ED-9FA6-470B-A233-0BFB10A68734}"/>
              </a:ext>
            </a:extLst>
          </p:cNvPr>
          <p:cNvSpPr>
            <a:spLocks noGrp="1" noChangeArrowheads="1"/>
          </p:cNvSpPr>
          <p:nvPr>
            <p:ph type="hdr" sz="quarter"/>
          </p:nvPr>
        </p:nvSpPr>
        <p:spPr>
          <a:ln/>
        </p:spPr>
        <p:txBody>
          <a:bodyPr/>
          <a:lstStyle/>
          <a:p>
            <a:r>
              <a:rPr lang="da-DK" altLang="da-DK"/>
              <a:t>Information om AA til Informationsstanden</a:t>
            </a:r>
          </a:p>
        </p:txBody>
      </p:sp>
      <p:sp>
        <p:nvSpPr>
          <p:cNvPr id="5" name="Rectangle 3">
            <a:extLst>
              <a:ext uri="{FF2B5EF4-FFF2-40B4-BE49-F238E27FC236}">
                <a16:creationId xmlns:a16="http://schemas.microsoft.com/office/drawing/2014/main" id="{7D5DAFD2-680F-4973-9A31-0E7C687941FE}"/>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E52F788F-57ED-4428-B076-C65AEF699505}"/>
              </a:ext>
            </a:extLst>
          </p:cNvPr>
          <p:cNvSpPr>
            <a:spLocks noGrp="1" noChangeArrowheads="1"/>
          </p:cNvSpPr>
          <p:nvPr>
            <p:ph type="ftr" sz="quarter" idx="4"/>
          </p:nvPr>
        </p:nvSpPr>
        <p:spPr>
          <a:ln/>
        </p:spPr>
        <p:txBody>
          <a:bodyPr/>
          <a:lstStyle/>
          <a:p>
            <a:r>
              <a:rPr lang="da-DK" altLang="da-DK"/>
              <a:t>Godkendt på SK 2012</a:t>
            </a:r>
          </a:p>
        </p:txBody>
      </p:sp>
      <p:sp>
        <p:nvSpPr>
          <p:cNvPr id="97282" name="Rectangle 2">
            <a:extLst>
              <a:ext uri="{FF2B5EF4-FFF2-40B4-BE49-F238E27FC236}">
                <a16:creationId xmlns:a16="http://schemas.microsoft.com/office/drawing/2014/main" id="{2C6C2BDB-B35C-4712-8B1D-4F1E180F4409}"/>
              </a:ext>
            </a:extLst>
          </p:cNvPr>
          <p:cNvSpPr>
            <a:spLocks noRot="1" noChangeArrowheads="1" noTextEdit="1"/>
          </p:cNvSpPr>
          <p:nvPr>
            <p:ph type="sldImg"/>
          </p:nvPr>
        </p:nvSpPr>
        <p:spPr>
          <a:ln/>
        </p:spPr>
      </p:sp>
      <p:sp>
        <p:nvSpPr>
          <p:cNvPr id="97283" name="Rectangle 3">
            <a:extLst>
              <a:ext uri="{FF2B5EF4-FFF2-40B4-BE49-F238E27FC236}">
                <a16:creationId xmlns:a16="http://schemas.microsoft.com/office/drawing/2014/main" id="{049C31CE-46C9-4B6E-8274-31105B85B41D}"/>
              </a:ext>
            </a:extLst>
          </p:cNvPr>
          <p:cNvSpPr>
            <a:spLocks noGrp="1" noChangeArrowheads="1"/>
          </p:cNvSpPr>
          <p:nvPr>
            <p:ph type="body" idx="1"/>
          </p:nvPr>
        </p:nvSpPr>
        <p:spPr/>
        <p:txBody>
          <a:bodyPr/>
          <a:lstStyle/>
          <a:p>
            <a:endParaRPr lang="da-DK" altLang="da-D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67C69DEF-5C48-4A11-8675-DB7FE6F87FE7}"/>
              </a:ext>
            </a:extLst>
          </p:cNvPr>
          <p:cNvGrpSpPr>
            <a:grpSpLocks/>
          </p:cNvGrpSpPr>
          <p:nvPr/>
        </p:nvGrpSpPr>
        <p:grpSpPr bwMode="auto">
          <a:xfrm>
            <a:off x="0" y="0"/>
            <a:ext cx="1085850" cy="6854825"/>
            <a:chOff x="0" y="0"/>
            <a:chExt cx="684" cy="4318"/>
          </a:xfrm>
        </p:grpSpPr>
        <p:sp>
          <p:nvSpPr>
            <p:cNvPr id="49155" name="Rectangle 3">
              <a:extLst>
                <a:ext uri="{FF2B5EF4-FFF2-40B4-BE49-F238E27FC236}">
                  <a16:creationId xmlns:a16="http://schemas.microsoft.com/office/drawing/2014/main" id="{AAFA0E96-8A5B-4969-B73E-F4021CA0F99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nvGrpSpPr>
            <p:cNvPr id="49156" name="Group 4">
              <a:extLst>
                <a:ext uri="{FF2B5EF4-FFF2-40B4-BE49-F238E27FC236}">
                  <a16:creationId xmlns:a16="http://schemas.microsoft.com/office/drawing/2014/main" id="{E0339678-CA7B-4DBF-AE14-DA29BA15DC13}"/>
                </a:ext>
              </a:extLst>
            </p:cNvPr>
            <p:cNvGrpSpPr>
              <a:grpSpLocks/>
            </p:cNvGrpSpPr>
            <p:nvPr/>
          </p:nvGrpSpPr>
          <p:grpSpPr bwMode="auto">
            <a:xfrm>
              <a:off x="48" y="103"/>
              <a:ext cx="96" cy="4126"/>
              <a:chOff x="48" y="103"/>
              <a:chExt cx="96" cy="4126"/>
            </a:xfrm>
          </p:grpSpPr>
          <p:sp>
            <p:nvSpPr>
              <p:cNvPr id="49157" name="Rectangle 5">
                <a:extLst>
                  <a:ext uri="{FF2B5EF4-FFF2-40B4-BE49-F238E27FC236}">
                    <a16:creationId xmlns:a16="http://schemas.microsoft.com/office/drawing/2014/main" id="{0DFAE79C-CCDE-4343-BB22-AC7A79BB26EE}"/>
                  </a:ext>
                </a:extLst>
              </p:cNvPr>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58" name="Rectangle 6">
                <a:extLst>
                  <a:ext uri="{FF2B5EF4-FFF2-40B4-BE49-F238E27FC236}">
                    <a16:creationId xmlns:a16="http://schemas.microsoft.com/office/drawing/2014/main" id="{D348913A-7831-414A-833E-19753B47127C}"/>
                  </a:ext>
                </a:extLst>
              </p:cNvPr>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59" name="Rectangle 7">
                <a:extLst>
                  <a:ext uri="{FF2B5EF4-FFF2-40B4-BE49-F238E27FC236}">
                    <a16:creationId xmlns:a16="http://schemas.microsoft.com/office/drawing/2014/main" id="{D64157F0-9563-424A-9917-1A9EF39256DE}"/>
                  </a:ext>
                </a:extLst>
              </p:cNvPr>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0" name="Rectangle 8">
                <a:extLst>
                  <a:ext uri="{FF2B5EF4-FFF2-40B4-BE49-F238E27FC236}">
                    <a16:creationId xmlns:a16="http://schemas.microsoft.com/office/drawing/2014/main" id="{F612360E-2724-44DE-B465-8C02F1121662}"/>
                  </a:ext>
                </a:extLst>
              </p:cNvPr>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1" name="Rectangle 9">
                <a:extLst>
                  <a:ext uri="{FF2B5EF4-FFF2-40B4-BE49-F238E27FC236}">
                    <a16:creationId xmlns:a16="http://schemas.microsoft.com/office/drawing/2014/main" id="{75DEF09F-FB69-443E-ABAE-65D8F7A44124}"/>
                  </a:ext>
                </a:extLst>
              </p:cNvPr>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2" name="Rectangle 10">
                <a:extLst>
                  <a:ext uri="{FF2B5EF4-FFF2-40B4-BE49-F238E27FC236}">
                    <a16:creationId xmlns:a16="http://schemas.microsoft.com/office/drawing/2014/main" id="{838A43C1-E063-4496-A4E6-911569153CB7}"/>
                  </a:ext>
                </a:extLst>
              </p:cNvPr>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3" name="Rectangle 11">
                <a:extLst>
                  <a:ext uri="{FF2B5EF4-FFF2-40B4-BE49-F238E27FC236}">
                    <a16:creationId xmlns:a16="http://schemas.microsoft.com/office/drawing/2014/main" id="{AF39DE79-AB47-4D5F-9DF5-DE95B0D03139}"/>
                  </a:ext>
                </a:extLst>
              </p:cNvPr>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4" name="Rectangle 12">
                <a:extLst>
                  <a:ext uri="{FF2B5EF4-FFF2-40B4-BE49-F238E27FC236}">
                    <a16:creationId xmlns:a16="http://schemas.microsoft.com/office/drawing/2014/main" id="{B8F12308-2511-4980-8B5E-9B1975557008}"/>
                  </a:ext>
                </a:extLst>
              </p:cNvPr>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5" name="Rectangle 13">
                <a:extLst>
                  <a:ext uri="{FF2B5EF4-FFF2-40B4-BE49-F238E27FC236}">
                    <a16:creationId xmlns:a16="http://schemas.microsoft.com/office/drawing/2014/main" id="{69FBC1F8-BD10-4848-9FAB-BEAFD069C638}"/>
                  </a:ext>
                </a:extLst>
              </p:cNvPr>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6" name="Rectangle 14">
                <a:extLst>
                  <a:ext uri="{FF2B5EF4-FFF2-40B4-BE49-F238E27FC236}">
                    <a16:creationId xmlns:a16="http://schemas.microsoft.com/office/drawing/2014/main" id="{C16ED33F-FF60-46C2-B874-AF5B66692E1B}"/>
                  </a:ext>
                </a:extLst>
              </p:cNvPr>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7" name="Rectangle 15">
                <a:extLst>
                  <a:ext uri="{FF2B5EF4-FFF2-40B4-BE49-F238E27FC236}">
                    <a16:creationId xmlns:a16="http://schemas.microsoft.com/office/drawing/2014/main" id="{765A8328-79DF-402E-AD24-71B4655081A2}"/>
                  </a:ext>
                </a:extLst>
              </p:cNvPr>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8" name="Rectangle 16">
                <a:extLst>
                  <a:ext uri="{FF2B5EF4-FFF2-40B4-BE49-F238E27FC236}">
                    <a16:creationId xmlns:a16="http://schemas.microsoft.com/office/drawing/2014/main" id="{E733029A-DD53-4F9E-AA03-27665E24F7F6}"/>
                  </a:ext>
                </a:extLst>
              </p:cNvPr>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9" name="Rectangle 17">
                <a:extLst>
                  <a:ext uri="{FF2B5EF4-FFF2-40B4-BE49-F238E27FC236}">
                    <a16:creationId xmlns:a16="http://schemas.microsoft.com/office/drawing/2014/main" id="{293D5CAF-4EB4-4C8A-9BBD-349EAAC40E20}"/>
                  </a:ext>
                </a:extLst>
              </p:cNvPr>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0" name="Rectangle 18">
                <a:extLst>
                  <a:ext uri="{FF2B5EF4-FFF2-40B4-BE49-F238E27FC236}">
                    <a16:creationId xmlns:a16="http://schemas.microsoft.com/office/drawing/2014/main" id="{4069BD62-FDCC-4694-8337-4A467ABC05EC}"/>
                  </a:ext>
                </a:extLst>
              </p:cNvPr>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1" name="Rectangle 19">
                <a:extLst>
                  <a:ext uri="{FF2B5EF4-FFF2-40B4-BE49-F238E27FC236}">
                    <a16:creationId xmlns:a16="http://schemas.microsoft.com/office/drawing/2014/main" id="{1A485926-5EAF-4AFE-B24F-07AC9C293FC2}"/>
                  </a:ext>
                </a:extLst>
              </p:cNvPr>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2" name="Rectangle 20">
                <a:extLst>
                  <a:ext uri="{FF2B5EF4-FFF2-40B4-BE49-F238E27FC236}">
                    <a16:creationId xmlns:a16="http://schemas.microsoft.com/office/drawing/2014/main" id="{6676E0B7-5AF3-4CAD-89E1-9E12C3FA4228}"/>
                  </a:ext>
                </a:extLst>
              </p:cNvPr>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3" name="Rectangle 21">
                <a:extLst>
                  <a:ext uri="{FF2B5EF4-FFF2-40B4-BE49-F238E27FC236}">
                    <a16:creationId xmlns:a16="http://schemas.microsoft.com/office/drawing/2014/main" id="{9F2FAD1B-E313-4A49-8A81-F9DA18C6A844}"/>
                  </a:ext>
                </a:extLst>
              </p:cNvPr>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4" name="Rectangle 22">
                <a:extLst>
                  <a:ext uri="{FF2B5EF4-FFF2-40B4-BE49-F238E27FC236}">
                    <a16:creationId xmlns:a16="http://schemas.microsoft.com/office/drawing/2014/main" id="{953F876D-587A-4CA0-9C93-F79242675220}"/>
                  </a:ext>
                </a:extLst>
              </p:cNvPr>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5" name="Rectangle 23">
                <a:extLst>
                  <a:ext uri="{FF2B5EF4-FFF2-40B4-BE49-F238E27FC236}">
                    <a16:creationId xmlns:a16="http://schemas.microsoft.com/office/drawing/2014/main" id="{1867B5E5-E4C3-413A-9CB5-695CBB9BF1F7}"/>
                  </a:ext>
                </a:extLst>
              </p:cNvPr>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6" name="Rectangle 24">
                <a:extLst>
                  <a:ext uri="{FF2B5EF4-FFF2-40B4-BE49-F238E27FC236}">
                    <a16:creationId xmlns:a16="http://schemas.microsoft.com/office/drawing/2014/main" id="{6918F270-C4B8-4326-A28B-3945A6CCD1B8}"/>
                  </a:ext>
                </a:extLst>
              </p:cNvPr>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7" name="Rectangle 25">
                <a:extLst>
                  <a:ext uri="{FF2B5EF4-FFF2-40B4-BE49-F238E27FC236}">
                    <a16:creationId xmlns:a16="http://schemas.microsoft.com/office/drawing/2014/main" id="{032F9BE7-07CC-442B-947D-9D2D126B6137}"/>
                  </a:ext>
                </a:extLst>
              </p:cNvPr>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8" name="Rectangle 26">
                <a:extLst>
                  <a:ext uri="{FF2B5EF4-FFF2-40B4-BE49-F238E27FC236}">
                    <a16:creationId xmlns:a16="http://schemas.microsoft.com/office/drawing/2014/main" id="{BA9536DC-2C9E-4D0A-92CA-29076BAA696E}"/>
                  </a:ext>
                </a:extLst>
              </p:cNvPr>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9" name="Rectangle 27">
                <a:extLst>
                  <a:ext uri="{FF2B5EF4-FFF2-40B4-BE49-F238E27FC236}">
                    <a16:creationId xmlns:a16="http://schemas.microsoft.com/office/drawing/2014/main" id="{E716BE22-9402-4D1E-9C2D-59A720011F52}"/>
                  </a:ext>
                </a:extLst>
              </p:cNvPr>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0" name="Rectangle 28">
                <a:extLst>
                  <a:ext uri="{FF2B5EF4-FFF2-40B4-BE49-F238E27FC236}">
                    <a16:creationId xmlns:a16="http://schemas.microsoft.com/office/drawing/2014/main" id="{FD359528-D123-4642-9449-C747432DE8D4}"/>
                  </a:ext>
                </a:extLst>
              </p:cNvPr>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1" name="Rectangle 29">
                <a:extLst>
                  <a:ext uri="{FF2B5EF4-FFF2-40B4-BE49-F238E27FC236}">
                    <a16:creationId xmlns:a16="http://schemas.microsoft.com/office/drawing/2014/main" id="{0E65AD94-E1B3-467D-B411-032A3CADAC85}"/>
                  </a:ext>
                </a:extLst>
              </p:cNvPr>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2" name="Rectangle 30">
                <a:extLst>
                  <a:ext uri="{FF2B5EF4-FFF2-40B4-BE49-F238E27FC236}">
                    <a16:creationId xmlns:a16="http://schemas.microsoft.com/office/drawing/2014/main" id="{D15EDB17-E0C3-40AD-851D-CF0826B5C8A8}"/>
                  </a:ext>
                </a:extLst>
              </p:cNvPr>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3" name="Rectangle 31">
                <a:extLst>
                  <a:ext uri="{FF2B5EF4-FFF2-40B4-BE49-F238E27FC236}">
                    <a16:creationId xmlns:a16="http://schemas.microsoft.com/office/drawing/2014/main" id="{E8F5ACC2-FEC0-480E-8D83-E4F82E75F502}"/>
                  </a:ext>
                </a:extLst>
              </p:cNvPr>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4" name="Rectangle 32">
                <a:extLst>
                  <a:ext uri="{FF2B5EF4-FFF2-40B4-BE49-F238E27FC236}">
                    <a16:creationId xmlns:a16="http://schemas.microsoft.com/office/drawing/2014/main" id="{C6D6F658-C189-4A81-8431-CC71F061B97E}"/>
                  </a:ext>
                </a:extLst>
              </p:cNvPr>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5" name="Rectangle 33">
                <a:extLst>
                  <a:ext uri="{FF2B5EF4-FFF2-40B4-BE49-F238E27FC236}">
                    <a16:creationId xmlns:a16="http://schemas.microsoft.com/office/drawing/2014/main" id="{ED04BAB7-6834-4096-9B5F-7DEE36537C57}"/>
                  </a:ext>
                </a:extLst>
              </p:cNvPr>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grpSp>
      <p:sp>
        <p:nvSpPr>
          <p:cNvPr id="49186" name="Rectangle 34">
            <a:extLst>
              <a:ext uri="{FF2B5EF4-FFF2-40B4-BE49-F238E27FC236}">
                <a16:creationId xmlns:a16="http://schemas.microsoft.com/office/drawing/2014/main" id="{A5ED957B-E376-446A-BC84-0E7A705B0E64}"/>
              </a:ext>
            </a:extLst>
          </p:cNvPr>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da-DK" altLang="da-DK" noProof="0"/>
              <a:t>Klik for at redigere titeltypografi i masteren</a:t>
            </a:r>
          </a:p>
        </p:txBody>
      </p:sp>
      <p:sp>
        <p:nvSpPr>
          <p:cNvPr id="49187" name="Rectangle 35">
            <a:extLst>
              <a:ext uri="{FF2B5EF4-FFF2-40B4-BE49-F238E27FC236}">
                <a16:creationId xmlns:a16="http://schemas.microsoft.com/office/drawing/2014/main" id="{9EB76656-8282-4936-BFEF-CEAA00AC48BE}"/>
              </a:ext>
            </a:extLst>
          </p:cNvPr>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anose="05000000000000000000" pitchFamily="2" charset="2"/>
              <a:buNone/>
              <a:defRPr>
                <a:solidFill>
                  <a:srgbClr val="FFFFFF"/>
                </a:solidFill>
              </a:defRPr>
            </a:lvl1pPr>
          </a:lstStyle>
          <a:p>
            <a:pPr lvl="0"/>
            <a:r>
              <a:rPr lang="da-DK" altLang="da-DK" noProof="0"/>
              <a:t>Klik for at redigere undertiteltypografien i masteren</a:t>
            </a:r>
          </a:p>
        </p:txBody>
      </p:sp>
      <p:sp>
        <p:nvSpPr>
          <p:cNvPr id="49188" name="Rectangle 36">
            <a:extLst>
              <a:ext uri="{FF2B5EF4-FFF2-40B4-BE49-F238E27FC236}">
                <a16:creationId xmlns:a16="http://schemas.microsoft.com/office/drawing/2014/main" id="{72968C1A-64B1-4963-847F-DF4CC325200E}"/>
              </a:ext>
            </a:extLst>
          </p:cNvPr>
          <p:cNvSpPr>
            <a:spLocks noGrp="1" noChangeArrowheads="1"/>
          </p:cNvSpPr>
          <p:nvPr>
            <p:ph type="dt" sz="quarter" idx="2"/>
          </p:nvPr>
        </p:nvSpPr>
        <p:spPr/>
        <p:txBody>
          <a:bodyPr/>
          <a:lstStyle>
            <a:lvl1pPr>
              <a:defRPr>
                <a:solidFill>
                  <a:srgbClr val="FFFFFF"/>
                </a:solidFill>
              </a:defRPr>
            </a:lvl1pPr>
          </a:lstStyle>
          <a:p>
            <a:endParaRPr lang="da-DK" altLang="da-DK"/>
          </a:p>
        </p:txBody>
      </p:sp>
      <p:sp>
        <p:nvSpPr>
          <p:cNvPr id="49189" name="Rectangle 37">
            <a:extLst>
              <a:ext uri="{FF2B5EF4-FFF2-40B4-BE49-F238E27FC236}">
                <a16:creationId xmlns:a16="http://schemas.microsoft.com/office/drawing/2014/main" id="{A6E3C6EF-AE74-484F-812A-BCC656EA4391}"/>
              </a:ext>
            </a:extLst>
          </p:cNvPr>
          <p:cNvSpPr>
            <a:spLocks noGrp="1" noChangeArrowheads="1"/>
          </p:cNvSpPr>
          <p:nvPr>
            <p:ph type="ftr" sz="quarter" idx="3"/>
          </p:nvPr>
        </p:nvSpPr>
        <p:spPr/>
        <p:txBody>
          <a:bodyPr/>
          <a:lstStyle>
            <a:lvl1pPr>
              <a:defRPr>
                <a:solidFill>
                  <a:srgbClr val="FFFFFF"/>
                </a:solidFill>
              </a:defRPr>
            </a:lvl1pPr>
          </a:lstStyle>
          <a:p>
            <a:endParaRPr lang="da-DK" altLang="da-DK"/>
          </a:p>
        </p:txBody>
      </p:sp>
      <p:sp>
        <p:nvSpPr>
          <p:cNvPr id="49190" name="Rectangle 38">
            <a:extLst>
              <a:ext uri="{FF2B5EF4-FFF2-40B4-BE49-F238E27FC236}">
                <a16:creationId xmlns:a16="http://schemas.microsoft.com/office/drawing/2014/main" id="{FD0B3641-1E09-48FF-8E79-2C818FD1B789}"/>
              </a:ext>
            </a:extLst>
          </p:cNvPr>
          <p:cNvSpPr>
            <a:spLocks noGrp="1" noChangeArrowheads="1"/>
          </p:cNvSpPr>
          <p:nvPr>
            <p:ph type="sldNum" sz="quarter" idx="4"/>
          </p:nvPr>
        </p:nvSpPr>
        <p:spPr/>
        <p:txBody>
          <a:bodyPr/>
          <a:lstStyle>
            <a:lvl1pPr>
              <a:defRPr>
                <a:solidFill>
                  <a:srgbClr val="FFFFFF"/>
                </a:solidFill>
              </a:defRPr>
            </a:lvl1pPr>
          </a:lstStyle>
          <a:p>
            <a:fld id="{05DCBBB5-A853-4F76-88B0-CF293301D8DC}" type="slidenum">
              <a:rPr lang="da-DK" altLang="da-DK"/>
              <a:pPr/>
              <a:t>‹nr.›</a:t>
            </a:fld>
            <a:endParaRPr lang="da-DK" altLang="da-DK"/>
          </a:p>
        </p:txBody>
      </p:sp>
      <p:sp>
        <p:nvSpPr>
          <p:cNvPr id="49191" name="Text Box 39">
            <a:extLst>
              <a:ext uri="{FF2B5EF4-FFF2-40B4-BE49-F238E27FC236}">
                <a16:creationId xmlns:a16="http://schemas.microsoft.com/office/drawing/2014/main" id="{3F1D7440-F2E8-4C3E-8BEB-D84356D4004D}"/>
              </a:ext>
            </a:extLst>
          </p:cNvPr>
          <p:cNvSpPr txBox="1">
            <a:spLocks noChangeArrowheads="1"/>
          </p:cNvSpPr>
          <p:nvPr userDrawn="1"/>
        </p:nvSpPr>
        <p:spPr bwMode="auto">
          <a:xfrm>
            <a:off x="250825" y="260350"/>
            <a:ext cx="649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0FAC186E-3D19-4DDB-9A6E-D735DF324F61}" type="slidenum">
              <a:rPr lang="da-DK" altLang="da-DK" sz="2800" b="1"/>
              <a:pPr>
                <a:spcBef>
                  <a:spcPct val="50000"/>
                </a:spcBef>
              </a:pPr>
              <a:t>‹nr.›</a:t>
            </a:fld>
            <a:endParaRPr lang="da-DK" altLang="da-DK" sz="2800" b="1"/>
          </a:p>
        </p:txBody>
      </p:sp>
      <p:pic>
        <p:nvPicPr>
          <p:cNvPr id="49193" name="Picture 41">
            <a:extLst>
              <a:ext uri="{FF2B5EF4-FFF2-40B4-BE49-F238E27FC236}">
                <a16:creationId xmlns:a16="http://schemas.microsoft.com/office/drawing/2014/main" id="{61B67A3C-2B20-4BAF-A46B-4900E10927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1196975"/>
            <a:ext cx="735013" cy="511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AE1AD-8C5D-412E-8C91-84A79647DB7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3A1FFB4-2F61-48BA-8E08-4EA5C6FA865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A6590E3-B5AE-471C-9252-984B3467EDC4}"/>
              </a:ext>
            </a:extLst>
          </p:cNvPr>
          <p:cNvSpPr>
            <a:spLocks noGrp="1"/>
          </p:cNvSpPr>
          <p:nvPr>
            <p:ph type="dt" sz="half" idx="10"/>
          </p:nvPr>
        </p:nvSpPr>
        <p:spPr/>
        <p:txBody>
          <a:bodyPr/>
          <a:lstStyle>
            <a:lvl1pPr>
              <a:defRPr/>
            </a:lvl1pPr>
          </a:lstStyle>
          <a:p>
            <a:endParaRPr lang="da-DK" altLang="da-DK"/>
          </a:p>
        </p:txBody>
      </p:sp>
      <p:sp>
        <p:nvSpPr>
          <p:cNvPr id="5" name="Pladsholder til sidefod 4">
            <a:extLst>
              <a:ext uri="{FF2B5EF4-FFF2-40B4-BE49-F238E27FC236}">
                <a16:creationId xmlns:a16="http://schemas.microsoft.com/office/drawing/2014/main" id="{99B131E8-D0A0-4CD6-A4CA-1EF7B7609E82}"/>
              </a:ext>
            </a:extLst>
          </p:cNvPr>
          <p:cNvSpPr>
            <a:spLocks noGrp="1"/>
          </p:cNvSpPr>
          <p:nvPr>
            <p:ph type="ftr" sz="quarter" idx="11"/>
          </p:nvPr>
        </p:nvSpPr>
        <p:spPr/>
        <p:txBody>
          <a:bodyPr/>
          <a:lstStyle>
            <a:lvl1pPr>
              <a:defRPr/>
            </a:lvl1pPr>
          </a:lstStyle>
          <a:p>
            <a:endParaRPr lang="da-DK" altLang="da-DK"/>
          </a:p>
        </p:txBody>
      </p:sp>
      <p:sp>
        <p:nvSpPr>
          <p:cNvPr id="6" name="Pladsholder til slidenummer 5">
            <a:extLst>
              <a:ext uri="{FF2B5EF4-FFF2-40B4-BE49-F238E27FC236}">
                <a16:creationId xmlns:a16="http://schemas.microsoft.com/office/drawing/2014/main" id="{214DD46B-D29A-41C4-A86F-2A561DE2EC47}"/>
              </a:ext>
            </a:extLst>
          </p:cNvPr>
          <p:cNvSpPr>
            <a:spLocks noGrp="1"/>
          </p:cNvSpPr>
          <p:nvPr>
            <p:ph type="sldNum" sz="quarter" idx="12"/>
          </p:nvPr>
        </p:nvSpPr>
        <p:spPr/>
        <p:txBody>
          <a:bodyPr/>
          <a:lstStyle>
            <a:lvl1pPr>
              <a:defRPr/>
            </a:lvl1pPr>
          </a:lstStyle>
          <a:p>
            <a:fld id="{F0F28B99-8F00-4D54-9061-3B228B0C73E8}" type="slidenum">
              <a:rPr lang="da-DK" altLang="da-DK"/>
              <a:pPr/>
              <a:t>‹nr.›</a:t>
            </a:fld>
            <a:endParaRPr lang="da-DK" altLang="da-DK"/>
          </a:p>
        </p:txBody>
      </p:sp>
    </p:spTree>
    <p:extLst>
      <p:ext uri="{BB962C8B-B14F-4D97-AF65-F5344CB8AC3E}">
        <p14:creationId xmlns:p14="http://schemas.microsoft.com/office/powerpoint/2010/main" val="2384395535"/>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11DA990-A69D-4B9F-926C-4E0F26E85A0A}"/>
              </a:ext>
            </a:extLst>
          </p:cNvPr>
          <p:cNvSpPr>
            <a:spLocks noGrp="1"/>
          </p:cNvSpPr>
          <p:nvPr>
            <p:ph type="title" orient="vert"/>
          </p:nvPr>
        </p:nvSpPr>
        <p:spPr>
          <a:xfrm>
            <a:off x="6992938" y="609600"/>
            <a:ext cx="1949450" cy="5451475"/>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FC26BC9-7D6B-4468-B872-DE15D7941193}"/>
              </a:ext>
            </a:extLst>
          </p:cNvPr>
          <p:cNvSpPr>
            <a:spLocks noGrp="1"/>
          </p:cNvSpPr>
          <p:nvPr>
            <p:ph type="body" orient="vert" idx="1"/>
          </p:nvPr>
        </p:nvSpPr>
        <p:spPr>
          <a:xfrm>
            <a:off x="1143000" y="609600"/>
            <a:ext cx="5697538" cy="545147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FD5889A-59A6-447B-9648-CEB1B52FF14A}"/>
              </a:ext>
            </a:extLst>
          </p:cNvPr>
          <p:cNvSpPr>
            <a:spLocks noGrp="1"/>
          </p:cNvSpPr>
          <p:nvPr>
            <p:ph type="dt" sz="half" idx="10"/>
          </p:nvPr>
        </p:nvSpPr>
        <p:spPr/>
        <p:txBody>
          <a:bodyPr/>
          <a:lstStyle>
            <a:lvl1pPr>
              <a:defRPr/>
            </a:lvl1pPr>
          </a:lstStyle>
          <a:p>
            <a:endParaRPr lang="da-DK" altLang="da-DK"/>
          </a:p>
        </p:txBody>
      </p:sp>
      <p:sp>
        <p:nvSpPr>
          <p:cNvPr id="5" name="Pladsholder til sidefod 4">
            <a:extLst>
              <a:ext uri="{FF2B5EF4-FFF2-40B4-BE49-F238E27FC236}">
                <a16:creationId xmlns:a16="http://schemas.microsoft.com/office/drawing/2014/main" id="{2644895F-C4C3-4B1D-B0BD-9EF021233663}"/>
              </a:ext>
            </a:extLst>
          </p:cNvPr>
          <p:cNvSpPr>
            <a:spLocks noGrp="1"/>
          </p:cNvSpPr>
          <p:nvPr>
            <p:ph type="ftr" sz="quarter" idx="11"/>
          </p:nvPr>
        </p:nvSpPr>
        <p:spPr/>
        <p:txBody>
          <a:bodyPr/>
          <a:lstStyle>
            <a:lvl1pPr>
              <a:defRPr/>
            </a:lvl1pPr>
          </a:lstStyle>
          <a:p>
            <a:endParaRPr lang="da-DK" altLang="da-DK"/>
          </a:p>
        </p:txBody>
      </p:sp>
      <p:sp>
        <p:nvSpPr>
          <p:cNvPr id="6" name="Pladsholder til slidenummer 5">
            <a:extLst>
              <a:ext uri="{FF2B5EF4-FFF2-40B4-BE49-F238E27FC236}">
                <a16:creationId xmlns:a16="http://schemas.microsoft.com/office/drawing/2014/main" id="{78AB29ED-57AF-4DD6-8881-E2BBD80E2FFB}"/>
              </a:ext>
            </a:extLst>
          </p:cNvPr>
          <p:cNvSpPr>
            <a:spLocks noGrp="1"/>
          </p:cNvSpPr>
          <p:nvPr>
            <p:ph type="sldNum" sz="quarter" idx="12"/>
          </p:nvPr>
        </p:nvSpPr>
        <p:spPr/>
        <p:txBody>
          <a:bodyPr/>
          <a:lstStyle>
            <a:lvl1pPr>
              <a:defRPr/>
            </a:lvl1pPr>
          </a:lstStyle>
          <a:p>
            <a:fld id="{13DBAE00-D1B3-4C97-AEEF-4568A9742E13}" type="slidenum">
              <a:rPr lang="da-DK" altLang="da-DK"/>
              <a:pPr/>
              <a:t>‹nr.›</a:t>
            </a:fld>
            <a:endParaRPr lang="da-DK" altLang="da-DK"/>
          </a:p>
        </p:txBody>
      </p:sp>
    </p:spTree>
    <p:extLst>
      <p:ext uri="{BB962C8B-B14F-4D97-AF65-F5344CB8AC3E}">
        <p14:creationId xmlns:p14="http://schemas.microsoft.com/office/powerpoint/2010/main" val="3984939967"/>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C932C-A647-4C8D-B5EE-A6CA2F9D403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ECAAD69-276D-4620-A232-887A8802DE5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8573BE3-2BAD-46BF-BE30-3DF3AA0BBA33}"/>
              </a:ext>
            </a:extLst>
          </p:cNvPr>
          <p:cNvSpPr>
            <a:spLocks noGrp="1"/>
          </p:cNvSpPr>
          <p:nvPr>
            <p:ph type="dt" sz="half" idx="10"/>
          </p:nvPr>
        </p:nvSpPr>
        <p:spPr/>
        <p:txBody>
          <a:bodyPr/>
          <a:lstStyle>
            <a:lvl1pPr>
              <a:defRPr/>
            </a:lvl1pPr>
          </a:lstStyle>
          <a:p>
            <a:endParaRPr lang="da-DK" altLang="da-DK"/>
          </a:p>
        </p:txBody>
      </p:sp>
      <p:sp>
        <p:nvSpPr>
          <p:cNvPr id="5" name="Pladsholder til sidefod 4">
            <a:extLst>
              <a:ext uri="{FF2B5EF4-FFF2-40B4-BE49-F238E27FC236}">
                <a16:creationId xmlns:a16="http://schemas.microsoft.com/office/drawing/2014/main" id="{3DDF9CD6-03BC-442A-B51B-790AEF2B2DFA}"/>
              </a:ext>
            </a:extLst>
          </p:cNvPr>
          <p:cNvSpPr>
            <a:spLocks noGrp="1"/>
          </p:cNvSpPr>
          <p:nvPr>
            <p:ph type="ftr" sz="quarter" idx="11"/>
          </p:nvPr>
        </p:nvSpPr>
        <p:spPr/>
        <p:txBody>
          <a:bodyPr/>
          <a:lstStyle>
            <a:lvl1pPr>
              <a:defRPr/>
            </a:lvl1pPr>
          </a:lstStyle>
          <a:p>
            <a:endParaRPr lang="da-DK" altLang="da-DK"/>
          </a:p>
        </p:txBody>
      </p:sp>
      <p:sp>
        <p:nvSpPr>
          <p:cNvPr id="6" name="Pladsholder til slidenummer 5">
            <a:extLst>
              <a:ext uri="{FF2B5EF4-FFF2-40B4-BE49-F238E27FC236}">
                <a16:creationId xmlns:a16="http://schemas.microsoft.com/office/drawing/2014/main" id="{DE931FE5-7785-459C-86D1-27BB9CFBA071}"/>
              </a:ext>
            </a:extLst>
          </p:cNvPr>
          <p:cNvSpPr>
            <a:spLocks noGrp="1"/>
          </p:cNvSpPr>
          <p:nvPr>
            <p:ph type="sldNum" sz="quarter" idx="12"/>
          </p:nvPr>
        </p:nvSpPr>
        <p:spPr/>
        <p:txBody>
          <a:bodyPr/>
          <a:lstStyle>
            <a:lvl1pPr>
              <a:defRPr/>
            </a:lvl1pPr>
          </a:lstStyle>
          <a:p>
            <a:fld id="{BE003B7B-EE2E-4DCD-9CA0-0D445F99178D}" type="slidenum">
              <a:rPr lang="da-DK" altLang="da-DK"/>
              <a:pPr/>
              <a:t>‹nr.›</a:t>
            </a:fld>
            <a:endParaRPr lang="da-DK" altLang="da-DK"/>
          </a:p>
        </p:txBody>
      </p:sp>
    </p:spTree>
    <p:extLst>
      <p:ext uri="{BB962C8B-B14F-4D97-AF65-F5344CB8AC3E}">
        <p14:creationId xmlns:p14="http://schemas.microsoft.com/office/powerpoint/2010/main" val="964976631"/>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E5E4F-A80A-48A3-AA47-965CC3AA905D}"/>
              </a:ext>
            </a:extLst>
          </p:cNvPr>
          <p:cNvSpPr>
            <a:spLocks noGrp="1"/>
          </p:cNvSpPr>
          <p:nvPr>
            <p:ph type="title"/>
          </p:nvPr>
        </p:nvSpPr>
        <p:spPr>
          <a:xfrm>
            <a:off x="623888" y="1709738"/>
            <a:ext cx="78867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0DF0B02-C55D-49FC-ACA0-272B98E191F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8F02F70-CBA2-4E2C-B7C1-92FD3E6F42A0}"/>
              </a:ext>
            </a:extLst>
          </p:cNvPr>
          <p:cNvSpPr>
            <a:spLocks noGrp="1"/>
          </p:cNvSpPr>
          <p:nvPr>
            <p:ph type="dt" sz="half" idx="10"/>
          </p:nvPr>
        </p:nvSpPr>
        <p:spPr/>
        <p:txBody>
          <a:bodyPr/>
          <a:lstStyle>
            <a:lvl1pPr>
              <a:defRPr/>
            </a:lvl1pPr>
          </a:lstStyle>
          <a:p>
            <a:endParaRPr lang="da-DK" altLang="da-DK"/>
          </a:p>
        </p:txBody>
      </p:sp>
      <p:sp>
        <p:nvSpPr>
          <p:cNvPr id="5" name="Pladsholder til sidefod 4">
            <a:extLst>
              <a:ext uri="{FF2B5EF4-FFF2-40B4-BE49-F238E27FC236}">
                <a16:creationId xmlns:a16="http://schemas.microsoft.com/office/drawing/2014/main" id="{E6604BF7-7BB6-460E-8D79-18CFB76D33A2}"/>
              </a:ext>
            </a:extLst>
          </p:cNvPr>
          <p:cNvSpPr>
            <a:spLocks noGrp="1"/>
          </p:cNvSpPr>
          <p:nvPr>
            <p:ph type="ftr" sz="quarter" idx="11"/>
          </p:nvPr>
        </p:nvSpPr>
        <p:spPr/>
        <p:txBody>
          <a:bodyPr/>
          <a:lstStyle>
            <a:lvl1pPr>
              <a:defRPr/>
            </a:lvl1pPr>
          </a:lstStyle>
          <a:p>
            <a:endParaRPr lang="da-DK" altLang="da-DK"/>
          </a:p>
        </p:txBody>
      </p:sp>
      <p:sp>
        <p:nvSpPr>
          <p:cNvPr id="6" name="Pladsholder til slidenummer 5">
            <a:extLst>
              <a:ext uri="{FF2B5EF4-FFF2-40B4-BE49-F238E27FC236}">
                <a16:creationId xmlns:a16="http://schemas.microsoft.com/office/drawing/2014/main" id="{92E98E4F-9A4E-4EB8-B543-76D850216D04}"/>
              </a:ext>
            </a:extLst>
          </p:cNvPr>
          <p:cNvSpPr>
            <a:spLocks noGrp="1"/>
          </p:cNvSpPr>
          <p:nvPr>
            <p:ph type="sldNum" sz="quarter" idx="12"/>
          </p:nvPr>
        </p:nvSpPr>
        <p:spPr/>
        <p:txBody>
          <a:bodyPr/>
          <a:lstStyle>
            <a:lvl1pPr>
              <a:defRPr/>
            </a:lvl1pPr>
          </a:lstStyle>
          <a:p>
            <a:fld id="{1E9D814E-B308-4614-8F82-FA3F20F6615B}" type="slidenum">
              <a:rPr lang="da-DK" altLang="da-DK"/>
              <a:pPr/>
              <a:t>‹nr.›</a:t>
            </a:fld>
            <a:endParaRPr lang="da-DK" altLang="da-DK"/>
          </a:p>
        </p:txBody>
      </p:sp>
    </p:spTree>
    <p:extLst>
      <p:ext uri="{BB962C8B-B14F-4D97-AF65-F5344CB8AC3E}">
        <p14:creationId xmlns:p14="http://schemas.microsoft.com/office/powerpoint/2010/main" val="765346315"/>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23344-4FE2-42F2-B01E-134504F5A40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452E908-7698-4A25-AABF-0A1031337A1D}"/>
              </a:ext>
            </a:extLst>
          </p:cNvPr>
          <p:cNvSpPr>
            <a:spLocks noGrp="1"/>
          </p:cNvSpPr>
          <p:nvPr>
            <p:ph sz="half" idx="1"/>
          </p:nvPr>
        </p:nvSpPr>
        <p:spPr>
          <a:xfrm>
            <a:off x="1169988" y="1946275"/>
            <a:ext cx="3810000" cy="41148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B1AC50E-33A1-4DD7-BE97-10C09BCE1F32}"/>
              </a:ext>
            </a:extLst>
          </p:cNvPr>
          <p:cNvSpPr>
            <a:spLocks noGrp="1"/>
          </p:cNvSpPr>
          <p:nvPr>
            <p:ph sz="half" idx="2"/>
          </p:nvPr>
        </p:nvSpPr>
        <p:spPr>
          <a:xfrm>
            <a:off x="5132388" y="1946275"/>
            <a:ext cx="3810000" cy="41148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7A98024-682B-4BDF-9C53-91F398B5240B}"/>
              </a:ext>
            </a:extLst>
          </p:cNvPr>
          <p:cNvSpPr>
            <a:spLocks noGrp="1"/>
          </p:cNvSpPr>
          <p:nvPr>
            <p:ph type="dt" sz="half" idx="10"/>
          </p:nvPr>
        </p:nvSpPr>
        <p:spPr/>
        <p:txBody>
          <a:bodyPr/>
          <a:lstStyle>
            <a:lvl1pPr>
              <a:defRPr/>
            </a:lvl1pPr>
          </a:lstStyle>
          <a:p>
            <a:endParaRPr lang="da-DK" altLang="da-DK"/>
          </a:p>
        </p:txBody>
      </p:sp>
      <p:sp>
        <p:nvSpPr>
          <p:cNvPr id="6" name="Pladsholder til sidefod 5">
            <a:extLst>
              <a:ext uri="{FF2B5EF4-FFF2-40B4-BE49-F238E27FC236}">
                <a16:creationId xmlns:a16="http://schemas.microsoft.com/office/drawing/2014/main" id="{D117B943-7955-4CA2-9644-94AF371E469C}"/>
              </a:ext>
            </a:extLst>
          </p:cNvPr>
          <p:cNvSpPr>
            <a:spLocks noGrp="1"/>
          </p:cNvSpPr>
          <p:nvPr>
            <p:ph type="ftr" sz="quarter" idx="11"/>
          </p:nvPr>
        </p:nvSpPr>
        <p:spPr/>
        <p:txBody>
          <a:bodyPr/>
          <a:lstStyle>
            <a:lvl1pPr>
              <a:defRPr/>
            </a:lvl1pPr>
          </a:lstStyle>
          <a:p>
            <a:endParaRPr lang="da-DK" altLang="da-DK"/>
          </a:p>
        </p:txBody>
      </p:sp>
      <p:sp>
        <p:nvSpPr>
          <p:cNvPr id="7" name="Pladsholder til slidenummer 6">
            <a:extLst>
              <a:ext uri="{FF2B5EF4-FFF2-40B4-BE49-F238E27FC236}">
                <a16:creationId xmlns:a16="http://schemas.microsoft.com/office/drawing/2014/main" id="{59EA0105-A238-4AF5-A9EB-10A9A1EB6215}"/>
              </a:ext>
            </a:extLst>
          </p:cNvPr>
          <p:cNvSpPr>
            <a:spLocks noGrp="1"/>
          </p:cNvSpPr>
          <p:nvPr>
            <p:ph type="sldNum" sz="quarter" idx="12"/>
          </p:nvPr>
        </p:nvSpPr>
        <p:spPr/>
        <p:txBody>
          <a:bodyPr/>
          <a:lstStyle>
            <a:lvl1pPr>
              <a:defRPr/>
            </a:lvl1pPr>
          </a:lstStyle>
          <a:p>
            <a:fld id="{18DD6E8B-620E-4151-961E-0B6BA3805958}" type="slidenum">
              <a:rPr lang="da-DK" altLang="da-DK"/>
              <a:pPr/>
              <a:t>‹nr.›</a:t>
            </a:fld>
            <a:endParaRPr lang="da-DK" altLang="da-DK"/>
          </a:p>
        </p:txBody>
      </p:sp>
    </p:spTree>
    <p:extLst>
      <p:ext uri="{BB962C8B-B14F-4D97-AF65-F5344CB8AC3E}">
        <p14:creationId xmlns:p14="http://schemas.microsoft.com/office/powerpoint/2010/main" val="3718259330"/>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C6610-747D-4104-B501-BF5C80325EA0}"/>
              </a:ext>
            </a:extLst>
          </p:cNvPr>
          <p:cNvSpPr>
            <a:spLocks noGrp="1"/>
          </p:cNvSpPr>
          <p:nvPr>
            <p:ph type="title"/>
          </p:nvPr>
        </p:nvSpPr>
        <p:spPr>
          <a:xfrm>
            <a:off x="630238" y="365125"/>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892F451-461F-41E1-9196-17A660D8667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224E37C-F9E2-4471-8B1B-282F6A97D56F}"/>
              </a:ext>
            </a:extLst>
          </p:cNvPr>
          <p:cNvSpPr>
            <a:spLocks noGrp="1"/>
          </p:cNvSpPr>
          <p:nvPr>
            <p:ph sz="half" idx="2"/>
          </p:nvPr>
        </p:nvSpPr>
        <p:spPr>
          <a:xfrm>
            <a:off x="630238" y="2505075"/>
            <a:ext cx="386873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7059FC9-162A-4545-B52F-CEBC789CE83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539AE1E-4762-4C63-9FE7-D525ECA2393B}"/>
              </a:ext>
            </a:extLst>
          </p:cNvPr>
          <p:cNvSpPr>
            <a:spLocks noGrp="1"/>
          </p:cNvSpPr>
          <p:nvPr>
            <p:ph sz="quarter" idx="4"/>
          </p:nvPr>
        </p:nvSpPr>
        <p:spPr>
          <a:xfrm>
            <a:off x="4629150" y="2505075"/>
            <a:ext cx="38877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189E58C-0163-400A-AE5B-CB856949C137}"/>
              </a:ext>
            </a:extLst>
          </p:cNvPr>
          <p:cNvSpPr>
            <a:spLocks noGrp="1"/>
          </p:cNvSpPr>
          <p:nvPr>
            <p:ph type="dt" sz="half" idx="10"/>
          </p:nvPr>
        </p:nvSpPr>
        <p:spPr/>
        <p:txBody>
          <a:bodyPr/>
          <a:lstStyle>
            <a:lvl1pPr>
              <a:defRPr/>
            </a:lvl1pPr>
          </a:lstStyle>
          <a:p>
            <a:endParaRPr lang="da-DK" altLang="da-DK"/>
          </a:p>
        </p:txBody>
      </p:sp>
      <p:sp>
        <p:nvSpPr>
          <p:cNvPr id="8" name="Pladsholder til sidefod 7">
            <a:extLst>
              <a:ext uri="{FF2B5EF4-FFF2-40B4-BE49-F238E27FC236}">
                <a16:creationId xmlns:a16="http://schemas.microsoft.com/office/drawing/2014/main" id="{1F5EBD03-C322-41CF-85A9-24C17A8807DB}"/>
              </a:ext>
            </a:extLst>
          </p:cNvPr>
          <p:cNvSpPr>
            <a:spLocks noGrp="1"/>
          </p:cNvSpPr>
          <p:nvPr>
            <p:ph type="ftr" sz="quarter" idx="11"/>
          </p:nvPr>
        </p:nvSpPr>
        <p:spPr/>
        <p:txBody>
          <a:bodyPr/>
          <a:lstStyle>
            <a:lvl1pPr>
              <a:defRPr/>
            </a:lvl1pPr>
          </a:lstStyle>
          <a:p>
            <a:endParaRPr lang="da-DK" altLang="da-DK"/>
          </a:p>
        </p:txBody>
      </p:sp>
      <p:sp>
        <p:nvSpPr>
          <p:cNvPr id="9" name="Pladsholder til slidenummer 8">
            <a:extLst>
              <a:ext uri="{FF2B5EF4-FFF2-40B4-BE49-F238E27FC236}">
                <a16:creationId xmlns:a16="http://schemas.microsoft.com/office/drawing/2014/main" id="{1364BA7E-43B4-4CCA-9F58-67C297E741AA}"/>
              </a:ext>
            </a:extLst>
          </p:cNvPr>
          <p:cNvSpPr>
            <a:spLocks noGrp="1"/>
          </p:cNvSpPr>
          <p:nvPr>
            <p:ph type="sldNum" sz="quarter" idx="12"/>
          </p:nvPr>
        </p:nvSpPr>
        <p:spPr/>
        <p:txBody>
          <a:bodyPr/>
          <a:lstStyle>
            <a:lvl1pPr>
              <a:defRPr/>
            </a:lvl1pPr>
          </a:lstStyle>
          <a:p>
            <a:fld id="{049D40EA-53F3-41D4-88AB-6436E00A0477}" type="slidenum">
              <a:rPr lang="da-DK" altLang="da-DK"/>
              <a:pPr/>
              <a:t>‹nr.›</a:t>
            </a:fld>
            <a:endParaRPr lang="da-DK" altLang="da-DK"/>
          </a:p>
        </p:txBody>
      </p:sp>
    </p:spTree>
    <p:extLst>
      <p:ext uri="{BB962C8B-B14F-4D97-AF65-F5344CB8AC3E}">
        <p14:creationId xmlns:p14="http://schemas.microsoft.com/office/powerpoint/2010/main" val="227520625"/>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C52B6-BC5A-40D0-9F94-1342A83DC54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40E6E52-F1F2-4ECE-81F3-63F02AF530EA}"/>
              </a:ext>
            </a:extLst>
          </p:cNvPr>
          <p:cNvSpPr>
            <a:spLocks noGrp="1"/>
          </p:cNvSpPr>
          <p:nvPr>
            <p:ph type="dt" sz="half" idx="10"/>
          </p:nvPr>
        </p:nvSpPr>
        <p:spPr/>
        <p:txBody>
          <a:bodyPr/>
          <a:lstStyle>
            <a:lvl1pPr>
              <a:defRPr/>
            </a:lvl1pPr>
          </a:lstStyle>
          <a:p>
            <a:endParaRPr lang="da-DK" altLang="da-DK"/>
          </a:p>
        </p:txBody>
      </p:sp>
      <p:sp>
        <p:nvSpPr>
          <p:cNvPr id="4" name="Pladsholder til sidefod 3">
            <a:extLst>
              <a:ext uri="{FF2B5EF4-FFF2-40B4-BE49-F238E27FC236}">
                <a16:creationId xmlns:a16="http://schemas.microsoft.com/office/drawing/2014/main" id="{43EB21B2-A818-4661-AED7-5C0E6AA6D941}"/>
              </a:ext>
            </a:extLst>
          </p:cNvPr>
          <p:cNvSpPr>
            <a:spLocks noGrp="1"/>
          </p:cNvSpPr>
          <p:nvPr>
            <p:ph type="ftr" sz="quarter" idx="11"/>
          </p:nvPr>
        </p:nvSpPr>
        <p:spPr/>
        <p:txBody>
          <a:bodyPr/>
          <a:lstStyle>
            <a:lvl1pPr>
              <a:defRPr/>
            </a:lvl1pPr>
          </a:lstStyle>
          <a:p>
            <a:endParaRPr lang="da-DK" altLang="da-DK"/>
          </a:p>
        </p:txBody>
      </p:sp>
      <p:sp>
        <p:nvSpPr>
          <p:cNvPr id="5" name="Pladsholder til slidenummer 4">
            <a:extLst>
              <a:ext uri="{FF2B5EF4-FFF2-40B4-BE49-F238E27FC236}">
                <a16:creationId xmlns:a16="http://schemas.microsoft.com/office/drawing/2014/main" id="{662F3A33-064D-427A-A0A7-487215D21CE6}"/>
              </a:ext>
            </a:extLst>
          </p:cNvPr>
          <p:cNvSpPr>
            <a:spLocks noGrp="1"/>
          </p:cNvSpPr>
          <p:nvPr>
            <p:ph type="sldNum" sz="quarter" idx="12"/>
          </p:nvPr>
        </p:nvSpPr>
        <p:spPr/>
        <p:txBody>
          <a:bodyPr/>
          <a:lstStyle>
            <a:lvl1pPr>
              <a:defRPr/>
            </a:lvl1pPr>
          </a:lstStyle>
          <a:p>
            <a:fld id="{4149C290-FB52-47F8-9742-AB9612DB7DC6}" type="slidenum">
              <a:rPr lang="da-DK" altLang="da-DK"/>
              <a:pPr/>
              <a:t>‹nr.›</a:t>
            </a:fld>
            <a:endParaRPr lang="da-DK" altLang="da-DK"/>
          </a:p>
        </p:txBody>
      </p:sp>
    </p:spTree>
    <p:extLst>
      <p:ext uri="{BB962C8B-B14F-4D97-AF65-F5344CB8AC3E}">
        <p14:creationId xmlns:p14="http://schemas.microsoft.com/office/powerpoint/2010/main" val="876403943"/>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D7FD2D8-84DA-4A13-9F33-FA9EE1D1B682}"/>
              </a:ext>
            </a:extLst>
          </p:cNvPr>
          <p:cNvSpPr>
            <a:spLocks noGrp="1"/>
          </p:cNvSpPr>
          <p:nvPr>
            <p:ph type="dt" sz="half" idx="10"/>
          </p:nvPr>
        </p:nvSpPr>
        <p:spPr/>
        <p:txBody>
          <a:bodyPr/>
          <a:lstStyle>
            <a:lvl1pPr>
              <a:defRPr/>
            </a:lvl1pPr>
          </a:lstStyle>
          <a:p>
            <a:endParaRPr lang="da-DK" altLang="da-DK"/>
          </a:p>
        </p:txBody>
      </p:sp>
      <p:sp>
        <p:nvSpPr>
          <p:cNvPr id="3" name="Pladsholder til sidefod 2">
            <a:extLst>
              <a:ext uri="{FF2B5EF4-FFF2-40B4-BE49-F238E27FC236}">
                <a16:creationId xmlns:a16="http://schemas.microsoft.com/office/drawing/2014/main" id="{BCC7A78A-B5C7-433C-B4DA-8289E0A69F2A}"/>
              </a:ext>
            </a:extLst>
          </p:cNvPr>
          <p:cNvSpPr>
            <a:spLocks noGrp="1"/>
          </p:cNvSpPr>
          <p:nvPr>
            <p:ph type="ftr" sz="quarter" idx="11"/>
          </p:nvPr>
        </p:nvSpPr>
        <p:spPr/>
        <p:txBody>
          <a:bodyPr/>
          <a:lstStyle>
            <a:lvl1pPr>
              <a:defRPr/>
            </a:lvl1pPr>
          </a:lstStyle>
          <a:p>
            <a:endParaRPr lang="da-DK" altLang="da-DK"/>
          </a:p>
        </p:txBody>
      </p:sp>
      <p:sp>
        <p:nvSpPr>
          <p:cNvPr id="4" name="Pladsholder til slidenummer 3">
            <a:extLst>
              <a:ext uri="{FF2B5EF4-FFF2-40B4-BE49-F238E27FC236}">
                <a16:creationId xmlns:a16="http://schemas.microsoft.com/office/drawing/2014/main" id="{96EE141E-DAF9-4E3B-AB0C-A117CAC7E52A}"/>
              </a:ext>
            </a:extLst>
          </p:cNvPr>
          <p:cNvSpPr>
            <a:spLocks noGrp="1"/>
          </p:cNvSpPr>
          <p:nvPr>
            <p:ph type="sldNum" sz="quarter" idx="12"/>
          </p:nvPr>
        </p:nvSpPr>
        <p:spPr/>
        <p:txBody>
          <a:bodyPr/>
          <a:lstStyle>
            <a:lvl1pPr>
              <a:defRPr/>
            </a:lvl1pPr>
          </a:lstStyle>
          <a:p>
            <a:fld id="{8B4E7EC1-605F-4D54-A428-22ACE628C5E0}" type="slidenum">
              <a:rPr lang="da-DK" altLang="da-DK"/>
              <a:pPr/>
              <a:t>‹nr.›</a:t>
            </a:fld>
            <a:endParaRPr lang="da-DK" altLang="da-DK"/>
          </a:p>
        </p:txBody>
      </p:sp>
    </p:spTree>
    <p:extLst>
      <p:ext uri="{BB962C8B-B14F-4D97-AF65-F5344CB8AC3E}">
        <p14:creationId xmlns:p14="http://schemas.microsoft.com/office/powerpoint/2010/main" val="3438574406"/>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D2469-459A-4E3F-8FC4-C68208A7A691}"/>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E2F7BA-5E91-4886-8FAA-5F37327140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27C90E6-BAD1-4E81-94B3-D260C89DDF6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92A1837-4BD3-4BAB-AB57-B864E76EA056}"/>
              </a:ext>
            </a:extLst>
          </p:cNvPr>
          <p:cNvSpPr>
            <a:spLocks noGrp="1"/>
          </p:cNvSpPr>
          <p:nvPr>
            <p:ph type="dt" sz="half" idx="10"/>
          </p:nvPr>
        </p:nvSpPr>
        <p:spPr/>
        <p:txBody>
          <a:bodyPr/>
          <a:lstStyle>
            <a:lvl1pPr>
              <a:defRPr/>
            </a:lvl1pPr>
          </a:lstStyle>
          <a:p>
            <a:endParaRPr lang="da-DK" altLang="da-DK"/>
          </a:p>
        </p:txBody>
      </p:sp>
      <p:sp>
        <p:nvSpPr>
          <p:cNvPr id="6" name="Pladsholder til sidefod 5">
            <a:extLst>
              <a:ext uri="{FF2B5EF4-FFF2-40B4-BE49-F238E27FC236}">
                <a16:creationId xmlns:a16="http://schemas.microsoft.com/office/drawing/2014/main" id="{C27A9F64-4EF1-413E-BF94-F6CE64B5FB27}"/>
              </a:ext>
            </a:extLst>
          </p:cNvPr>
          <p:cNvSpPr>
            <a:spLocks noGrp="1"/>
          </p:cNvSpPr>
          <p:nvPr>
            <p:ph type="ftr" sz="quarter" idx="11"/>
          </p:nvPr>
        </p:nvSpPr>
        <p:spPr/>
        <p:txBody>
          <a:bodyPr/>
          <a:lstStyle>
            <a:lvl1pPr>
              <a:defRPr/>
            </a:lvl1pPr>
          </a:lstStyle>
          <a:p>
            <a:endParaRPr lang="da-DK" altLang="da-DK"/>
          </a:p>
        </p:txBody>
      </p:sp>
      <p:sp>
        <p:nvSpPr>
          <p:cNvPr id="7" name="Pladsholder til slidenummer 6">
            <a:extLst>
              <a:ext uri="{FF2B5EF4-FFF2-40B4-BE49-F238E27FC236}">
                <a16:creationId xmlns:a16="http://schemas.microsoft.com/office/drawing/2014/main" id="{89A22116-0534-44D6-B549-0076FC962CD9}"/>
              </a:ext>
            </a:extLst>
          </p:cNvPr>
          <p:cNvSpPr>
            <a:spLocks noGrp="1"/>
          </p:cNvSpPr>
          <p:nvPr>
            <p:ph type="sldNum" sz="quarter" idx="12"/>
          </p:nvPr>
        </p:nvSpPr>
        <p:spPr/>
        <p:txBody>
          <a:bodyPr/>
          <a:lstStyle>
            <a:lvl1pPr>
              <a:defRPr/>
            </a:lvl1pPr>
          </a:lstStyle>
          <a:p>
            <a:fld id="{1208FE67-58B6-440C-85B0-69CC9C8C5114}" type="slidenum">
              <a:rPr lang="da-DK" altLang="da-DK"/>
              <a:pPr/>
              <a:t>‹nr.›</a:t>
            </a:fld>
            <a:endParaRPr lang="da-DK" altLang="da-DK"/>
          </a:p>
        </p:txBody>
      </p:sp>
    </p:spTree>
    <p:extLst>
      <p:ext uri="{BB962C8B-B14F-4D97-AF65-F5344CB8AC3E}">
        <p14:creationId xmlns:p14="http://schemas.microsoft.com/office/powerpoint/2010/main" val="3047998122"/>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D71C0-A952-4B62-9C6E-911D8685B2C7}"/>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9F69AB0-15D5-4C77-8CE4-B09B97E6EC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B01E7F9-6CAA-4EEA-96D1-06FE2AC6D2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83E67C6-5D7E-4CFA-A37B-2899A311B8C0}"/>
              </a:ext>
            </a:extLst>
          </p:cNvPr>
          <p:cNvSpPr>
            <a:spLocks noGrp="1"/>
          </p:cNvSpPr>
          <p:nvPr>
            <p:ph type="dt" sz="half" idx="10"/>
          </p:nvPr>
        </p:nvSpPr>
        <p:spPr/>
        <p:txBody>
          <a:bodyPr/>
          <a:lstStyle>
            <a:lvl1pPr>
              <a:defRPr/>
            </a:lvl1pPr>
          </a:lstStyle>
          <a:p>
            <a:endParaRPr lang="da-DK" altLang="da-DK"/>
          </a:p>
        </p:txBody>
      </p:sp>
      <p:sp>
        <p:nvSpPr>
          <p:cNvPr id="6" name="Pladsholder til sidefod 5">
            <a:extLst>
              <a:ext uri="{FF2B5EF4-FFF2-40B4-BE49-F238E27FC236}">
                <a16:creationId xmlns:a16="http://schemas.microsoft.com/office/drawing/2014/main" id="{D58F2803-77A9-46FD-BAC3-197AF343AB28}"/>
              </a:ext>
            </a:extLst>
          </p:cNvPr>
          <p:cNvSpPr>
            <a:spLocks noGrp="1"/>
          </p:cNvSpPr>
          <p:nvPr>
            <p:ph type="ftr" sz="quarter" idx="11"/>
          </p:nvPr>
        </p:nvSpPr>
        <p:spPr/>
        <p:txBody>
          <a:bodyPr/>
          <a:lstStyle>
            <a:lvl1pPr>
              <a:defRPr/>
            </a:lvl1pPr>
          </a:lstStyle>
          <a:p>
            <a:endParaRPr lang="da-DK" altLang="da-DK"/>
          </a:p>
        </p:txBody>
      </p:sp>
      <p:sp>
        <p:nvSpPr>
          <p:cNvPr id="7" name="Pladsholder til slidenummer 6">
            <a:extLst>
              <a:ext uri="{FF2B5EF4-FFF2-40B4-BE49-F238E27FC236}">
                <a16:creationId xmlns:a16="http://schemas.microsoft.com/office/drawing/2014/main" id="{6403DD36-7A5F-4A62-B268-BEEAFE958DEA}"/>
              </a:ext>
            </a:extLst>
          </p:cNvPr>
          <p:cNvSpPr>
            <a:spLocks noGrp="1"/>
          </p:cNvSpPr>
          <p:nvPr>
            <p:ph type="sldNum" sz="quarter" idx="12"/>
          </p:nvPr>
        </p:nvSpPr>
        <p:spPr/>
        <p:txBody>
          <a:bodyPr/>
          <a:lstStyle>
            <a:lvl1pPr>
              <a:defRPr/>
            </a:lvl1pPr>
          </a:lstStyle>
          <a:p>
            <a:fld id="{4BA06D06-7AAF-4048-8519-56FC4BF8F1C4}" type="slidenum">
              <a:rPr lang="da-DK" altLang="da-DK"/>
              <a:pPr/>
              <a:t>‹nr.›</a:t>
            </a:fld>
            <a:endParaRPr lang="da-DK" altLang="da-DK"/>
          </a:p>
        </p:txBody>
      </p:sp>
    </p:spTree>
    <p:extLst>
      <p:ext uri="{BB962C8B-B14F-4D97-AF65-F5344CB8AC3E}">
        <p14:creationId xmlns:p14="http://schemas.microsoft.com/office/powerpoint/2010/main" val="4291413730"/>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01FD54FB-A36F-42FA-897C-BAB123D96485}"/>
              </a:ext>
            </a:extLst>
          </p:cNvPr>
          <p:cNvGrpSpPr>
            <a:grpSpLocks/>
          </p:cNvGrpSpPr>
          <p:nvPr/>
        </p:nvGrpSpPr>
        <p:grpSpPr bwMode="auto">
          <a:xfrm>
            <a:off x="0" y="0"/>
            <a:ext cx="1085850" cy="6854825"/>
            <a:chOff x="0" y="0"/>
            <a:chExt cx="684" cy="4318"/>
          </a:xfrm>
        </p:grpSpPr>
        <p:sp>
          <p:nvSpPr>
            <p:cNvPr id="48131" name="Rectangle 3">
              <a:extLst>
                <a:ext uri="{FF2B5EF4-FFF2-40B4-BE49-F238E27FC236}">
                  <a16:creationId xmlns:a16="http://schemas.microsoft.com/office/drawing/2014/main" id="{314E067E-86BC-44BE-AB33-C67569A7A114}"/>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nvGrpSpPr>
            <p:cNvPr id="48132" name="Group 4">
              <a:extLst>
                <a:ext uri="{FF2B5EF4-FFF2-40B4-BE49-F238E27FC236}">
                  <a16:creationId xmlns:a16="http://schemas.microsoft.com/office/drawing/2014/main" id="{22700642-AED2-4665-9B62-8FDFDE787A05}"/>
                </a:ext>
              </a:extLst>
            </p:cNvPr>
            <p:cNvGrpSpPr>
              <a:grpSpLocks/>
            </p:cNvGrpSpPr>
            <p:nvPr/>
          </p:nvGrpSpPr>
          <p:grpSpPr bwMode="auto">
            <a:xfrm>
              <a:off x="48" y="102"/>
              <a:ext cx="96" cy="4128"/>
              <a:chOff x="48" y="102"/>
              <a:chExt cx="96" cy="4128"/>
            </a:xfrm>
          </p:grpSpPr>
          <p:sp>
            <p:nvSpPr>
              <p:cNvPr id="48133" name="Rectangle 5">
                <a:extLst>
                  <a:ext uri="{FF2B5EF4-FFF2-40B4-BE49-F238E27FC236}">
                    <a16:creationId xmlns:a16="http://schemas.microsoft.com/office/drawing/2014/main" id="{B5042F9D-F044-46ED-BAEA-BD9711219DEB}"/>
                  </a:ext>
                </a:extLst>
              </p:cNvPr>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4" name="Rectangle 6">
                <a:extLst>
                  <a:ext uri="{FF2B5EF4-FFF2-40B4-BE49-F238E27FC236}">
                    <a16:creationId xmlns:a16="http://schemas.microsoft.com/office/drawing/2014/main" id="{8A5B2A14-C4AF-4801-A260-CBF8E915C8DC}"/>
                  </a:ext>
                </a:extLst>
              </p:cNvPr>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5" name="Rectangle 7">
                <a:extLst>
                  <a:ext uri="{FF2B5EF4-FFF2-40B4-BE49-F238E27FC236}">
                    <a16:creationId xmlns:a16="http://schemas.microsoft.com/office/drawing/2014/main" id="{BCD03422-555A-44CA-A6B9-C40EE4A2D176}"/>
                  </a:ext>
                </a:extLst>
              </p:cNvPr>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6" name="Rectangle 8">
                <a:extLst>
                  <a:ext uri="{FF2B5EF4-FFF2-40B4-BE49-F238E27FC236}">
                    <a16:creationId xmlns:a16="http://schemas.microsoft.com/office/drawing/2014/main" id="{345E2CDC-01F6-4E84-99B5-497DD94C49E7}"/>
                  </a:ext>
                </a:extLst>
              </p:cNvPr>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7" name="Rectangle 9">
                <a:extLst>
                  <a:ext uri="{FF2B5EF4-FFF2-40B4-BE49-F238E27FC236}">
                    <a16:creationId xmlns:a16="http://schemas.microsoft.com/office/drawing/2014/main" id="{6E7F9B18-A823-4F5C-8A17-AAD8BFF3F6A9}"/>
                  </a:ext>
                </a:extLst>
              </p:cNvPr>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8" name="Rectangle 10">
                <a:extLst>
                  <a:ext uri="{FF2B5EF4-FFF2-40B4-BE49-F238E27FC236}">
                    <a16:creationId xmlns:a16="http://schemas.microsoft.com/office/drawing/2014/main" id="{E6FAC78B-9946-4B27-B15C-96EFDEB7888A}"/>
                  </a:ext>
                </a:extLst>
              </p:cNvPr>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9" name="Rectangle 11">
                <a:extLst>
                  <a:ext uri="{FF2B5EF4-FFF2-40B4-BE49-F238E27FC236}">
                    <a16:creationId xmlns:a16="http://schemas.microsoft.com/office/drawing/2014/main" id="{B083156E-A74B-4240-A1C7-974F12690F3E}"/>
                  </a:ext>
                </a:extLst>
              </p:cNvPr>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0" name="Rectangle 12">
                <a:extLst>
                  <a:ext uri="{FF2B5EF4-FFF2-40B4-BE49-F238E27FC236}">
                    <a16:creationId xmlns:a16="http://schemas.microsoft.com/office/drawing/2014/main" id="{269342D3-C70C-4536-8633-2DD840EF355B}"/>
                  </a:ext>
                </a:extLst>
              </p:cNvPr>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1" name="Rectangle 13">
                <a:extLst>
                  <a:ext uri="{FF2B5EF4-FFF2-40B4-BE49-F238E27FC236}">
                    <a16:creationId xmlns:a16="http://schemas.microsoft.com/office/drawing/2014/main" id="{4743C6CA-FB1B-4162-BAA8-7ECE604E8B1C}"/>
                  </a:ext>
                </a:extLst>
              </p:cNvPr>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2" name="Rectangle 14">
                <a:extLst>
                  <a:ext uri="{FF2B5EF4-FFF2-40B4-BE49-F238E27FC236}">
                    <a16:creationId xmlns:a16="http://schemas.microsoft.com/office/drawing/2014/main" id="{707E2045-494F-4D3E-8B41-903980075BD3}"/>
                  </a:ext>
                </a:extLst>
              </p:cNvPr>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3" name="Rectangle 15">
                <a:extLst>
                  <a:ext uri="{FF2B5EF4-FFF2-40B4-BE49-F238E27FC236}">
                    <a16:creationId xmlns:a16="http://schemas.microsoft.com/office/drawing/2014/main" id="{4156F611-BE32-43BA-8E38-7B5872482BC6}"/>
                  </a:ext>
                </a:extLst>
              </p:cNvPr>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4" name="Rectangle 16">
                <a:extLst>
                  <a:ext uri="{FF2B5EF4-FFF2-40B4-BE49-F238E27FC236}">
                    <a16:creationId xmlns:a16="http://schemas.microsoft.com/office/drawing/2014/main" id="{976EB49F-3709-440F-9141-C2CAA4B1A909}"/>
                  </a:ext>
                </a:extLst>
              </p:cNvPr>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5" name="Rectangle 17">
                <a:extLst>
                  <a:ext uri="{FF2B5EF4-FFF2-40B4-BE49-F238E27FC236}">
                    <a16:creationId xmlns:a16="http://schemas.microsoft.com/office/drawing/2014/main" id="{2C9F893C-F13A-43AE-85A8-0BBD31B631E9}"/>
                  </a:ext>
                </a:extLst>
              </p:cNvPr>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6" name="Rectangle 18">
                <a:extLst>
                  <a:ext uri="{FF2B5EF4-FFF2-40B4-BE49-F238E27FC236}">
                    <a16:creationId xmlns:a16="http://schemas.microsoft.com/office/drawing/2014/main" id="{EAD51610-A77D-4978-8793-321A77D2BB70}"/>
                  </a:ext>
                </a:extLst>
              </p:cNvPr>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7" name="Rectangle 19">
                <a:extLst>
                  <a:ext uri="{FF2B5EF4-FFF2-40B4-BE49-F238E27FC236}">
                    <a16:creationId xmlns:a16="http://schemas.microsoft.com/office/drawing/2014/main" id="{69284FCE-045B-436A-8168-DD33BDEC8E0F}"/>
                  </a:ext>
                </a:extLst>
              </p:cNvPr>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8" name="Rectangle 20">
                <a:extLst>
                  <a:ext uri="{FF2B5EF4-FFF2-40B4-BE49-F238E27FC236}">
                    <a16:creationId xmlns:a16="http://schemas.microsoft.com/office/drawing/2014/main" id="{694296D4-6F6A-4354-A244-F91770E0696E}"/>
                  </a:ext>
                </a:extLst>
              </p:cNvPr>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9" name="Rectangle 21">
                <a:extLst>
                  <a:ext uri="{FF2B5EF4-FFF2-40B4-BE49-F238E27FC236}">
                    <a16:creationId xmlns:a16="http://schemas.microsoft.com/office/drawing/2014/main" id="{1AB23C7E-5B9E-4E2E-87CD-6B5AD83DA316}"/>
                  </a:ext>
                </a:extLst>
              </p:cNvPr>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0" name="Rectangle 22">
                <a:extLst>
                  <a:ext uri="{FF2B5EF4-FFF2-40B4-BE49-F238E27FC236}">
                    <a16:creationId xmlns:a16="http://schemas.microsoft.com/office/drawing/2014/main" id="{27290429-DAF1-452F-8F1C-A669D86CC2B4}"/>
                  </a:ext>
                </a:extLst>
              </p:cNvPr>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1" name="Rectangle 23">
                <a:extLst>
                  <a:ext uri="{FF2B5EF4-FFF2-40B4-BE49-F238E27FC236}">
                    <a16:creationId xmlns:a16="http://schemas.microsoft.com/office/drawing/2014/main" id="{87E77211-AAA5-41C1-9974-CB21F1A8579E}"/>
                  </a:ext>
                </a:extLst>
              </p:cNvPr>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2" name="Rectangle 24">
                <a:extLst>
                  <a:ext uri="{FF2B5EF4-FFF2-40B4-BE49-F238E27FC236}">
                    <a16:creationId xmlns:a16="http://schemas.microsoft.com/office/drawing/2014/main" id="{046DF435-A2A4-4776-8F7D-C5CFC0FBB014}"/>
                  </a:ext>
                </a:extLst>
              </p:cNvPr>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3" name="Rectangle 25">
                <a:extLst>
                  <a:ext uri="{FF2B5EF4-FFF2-40B4-BE49-F238E27FC236}">
                    <a16:creationId xmlns:a16="http://schemas.microsoft.com/office/drawing/2014/main" id="{CA7FD0DE-1FEA-4A7B-ADAA-7B553D527FE7}"/>
                  </a:ext>
                </a:extLst>
              </p:cNvPr>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4" name="Rectangle 26">
                <a:extLst>
                  <a:ext uri="{FF2B5EF4-FFF2-40B4-BE49-F238E27FC236}">
                    <a16:creationId xmlns:a16="http://schemas.microsoft.com/office/drawing/2014/main" id="{2160DE00-6D23-4D42-864A-9D95602DD89A}"/>
                  </a:ext>
                </a:extLst>
              </p:cNvPr>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5" name="Rectangle 27">
                <a:extLst>
                  <a:ext uri="{FF2B5EF4-FFF2-40B4-BE49-F238E27FC236}">
                    <a16:creationId xmlns:a16="http://schemas.microsoft.com/office/drawing/2014/main" id="{A6846A18-B787-4BF2-BE74-F7789368A1E0}"/>
                  </a:ext>
                </a:extLst>
              </p:cNvPr>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6" name="Rectangle 28">
                <a:extLst>
                  <a:ext uri="{FF2B5EF4-FFF2-40B4-BE49-F238E27FC236}">
                    <a16:creationId xmlns:a16="http://schemas.microsoft.com/office/drawing/2014/main" id="{1C031C3D-1279-4A1E-A3C0-3C0F498A11CD}"/>
                  </a:ext>
                </a:extLst>
              </p:cNvPr>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7" name="Rectangle 29">
                <a:extLst>
                  <a:ext uri="{FF2B5EF4-FFF2-40B4-BE49-F238E27FC236}">
                    <a16:creationId xmlns:a16="http://schemas.microsoft.com/office/drawing/2014/main" id="{987F0655-DBA7-4331-BA60-2FEB353BC387}"/>
                  </a:ext>
                </a:extLst>
              </p:cNvPr>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8" name="Rectangle 30">
                <a:extLst>
                  <a:ext uri="{FF2B5EF4-FFF2-40B4-BE49-F238E27FC236}">
                    <a16:creationId xmlns:a16="http://schemas.microsoft.com/office/drawing/2014/main" id="{3768FECC-2CD0-4BB7-8387-75837729C9A9}"/>
                  </a:ext>
                </a:extLst>
              </p:cNvPr>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9" name="Rectangle 31">
                <a:extLst>
                  <a:ext uri="{FF2B5EF4-FFF2-40B4-BE49-F238E27FC236}">
                    <a16:creationId xmlns:a16="http://schemas.microsoft.com/office/drawing/2014/main" id="{563A47C6-2E91-4439-B887-72B73317E7C6}"/>
                  </a:ext>
                </a:extLst>
              </p:cNvPr>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60" name="Rectangle 32">
                <a:extLst>
                  <a:ext uri="{FF2B5EF4-FFF2-40B4-BE49-F238E27FC236}">
                    <a16:creationId xmlns:a16="http://schemas.microsoft.com/office/drawing/2014/main" id="{1F742AF5-49EA-474B-9127-DED90F8CE4A5}"/>
                  </a:ext>
                </a:extLst>
              </p:cNvPr>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61" name="Rectangle 33">
                <a:extLst>
                  <a:ext uri="{FF2B5EF4-FFF2-40B4-BE49-F238E27FC236}">
                    <a16:creationId xmlns:a16="http://schemas.microsoft.com/office/drawing/2014/main" id="{055CBAC9-9BCC-4275-B363-53839D6858F8}"/>
                  </a:ext>
                </a:extLst>
              </p:cNvPr>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grpSp>
      <p:sp>
        <p:nvSpPr>
          <p:cNvPr id="48162" name="Rectangle 34">
            <a:extLst>
              <a:ext uri="{FF2B5EF4-FFF2-40B4-BE49-F238E27FC236}">
                <a16:creationId xmlns:a16="http://schemas.microsoft.com/office/drawing/2014/main" id="{EAE1CF4B-12F3-4A1A-8848-155F06FD8E91}"/>
              </a:ext>
            </a:extLst>
          </p:cNvPr>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a-DK" altLang="da-DK"/>
              <a:t>Klik for at redigere titeltypografi i masteren</a:t>
            </a:r>
          </a:p>
        </p:txBody>
      </p:sp>
      <p:sp>
        <p:nvSpPr>
          <p:cNvPr id="48163" name="Rectangle 35">
            <a:extLst>
              <a:ext uri="{FF2B5EF4-FFF2-40B4-BE49-F238E27FC236}">
                <a16:creationId xmlns:a16="http://schemas.microsoft.com/office/drawing/2014/main" id="{F06DF4B3-9153-4D3D-B0DC-AD5AC6F7570A}"/>
              </a:ext>
            </a:extLst>
          </p:cNvPr>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defRPr sz="1400"/>
            </a:lvl1pPr>
          </a:lstStyle>
          <a:p>
            <a:endParaRPr lang="da-DK" altLang="da-DK"/>
          </a:p>
        </p:txBody>
      </p:sp>
      <p:sp>
        <p:nvSpPr>
          <p:cNvPr id="48164" name="Rectangle 36">
            <a:extLst>
              <a:ext uri="{FF2B5EF4-FFF2-40B4-BE49-F238E27FC236}">
                <a16:creationId xmlns:a16="http://schemas.microsoft.com/office/drawing/2014/main" id="{DC5E4BFD-4896-45DA-AE73-EF882A070C1E}"/>
              </a:ext>
            </a:extLst>
          </p:cNvPr>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da-DK" altLang="da-DK"/>
          </a:p>
        </p:txBody>
      </p:sp>
      <p:sp>
        <p:nvSpPr>
          <p:cNvPr id="48165" name="Rectangle 37">
            <a:extLst>
              <a:ext uri="{FF2B5EF4-FFF2-40B4-BE49-F238E27FC236}">
                <a16:creationId xmlns:a16="http://schemas.microsoft.com/office/drawing/2014/main" id="{A04F673F-55D5-43A3-9D91-CCFD3C0A0176}"/>
              </a:ext>
            </a:extLst>
          </p:cNvPr>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E7433302-BECE-4100-BC3E-F224F6149449}" type="slidenum">
              <a:rPr lang="da-DK" altLang="da-DK"/>
              <a:pPr/>
              <a:t>‹nr.›</a:t>
            </a:fld>
            <a:endParaRPr lang="da-DK" altLang="da-DK"/>
          </a:p>
        </p:txBody>
      </p:sp>
      <p:sp>
        <p:nvSpPr>
          <p:cNvPr id="48166" name="Rectangle 38">
            <a:extLst>
              <a:ext uri="{FF2B5EF4-FFF2-40B4-BE49-F238E27FC236}">
                <a16:creationId xmlns:a16="http://schemas.microsoft.com/office/drawing/2014/main" id="{D5B7B9E9-6DAE-44A1-AEF1-27541B1590F2}"/>
              </a:ext>
            </a:extLst>
          </p:cNvPr>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8167" name="Text Box 39">
            <a:extLst>
              <a:ext uri="{FF2B5EF4-FFF2-40B4-BE49-F238E27FC236}">
                <a16:creationId xmlns:a16="http://schemas.microsoft.com/office/drawing/2014/main" id="{CA75204A-5007-4C40-B3A1-AB97B3882F4E}"/>
              </a:ext>
            </a:extLst>
          </p:cNvPr>
          <p:cNvSpPr txBox="1">
            <a:spLocks noChangeArrowheads="1"/>
          </p:cNvSpPr>
          <p:nvPr userDrawn="1"/>
        </p:nvSpPr>
        <p:spPr bwMode="auto">
          <a:xfrm>
            <a:off x="250825" y="260350"/>
            <a:ext cx="649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18EFD80-76B0-45D3-BDE7-311FD5E5B4A1}" type="slidenum">
              <a:rPr lang="da-DK" altLang="da-DK" sz="2800" b="1"/>
              <a:pPr>
                <a:spcBef>
                  <a:spcPct val="50000"/>
                </a:spcBef>
              </a:pPr>
              <a:t>‹nr.›</a:t>
            </a:fld>
            <a:endParaRPr lang="da-DK" altLang="da-DK" sz="2800" b="1"/>
          </a:p>
        </p:txBody>
      </p:sp>
      <p:pic>
        <p:nvPicPr>
          <p:cNvPr id="48168" name="Picture 40">
            <a:extLst>
              <a:ext uri="{FF2B5EF4-FFF2-40B4-BE49-F238E27FC236}">
                <a16:creationId xmlns:a16="http://schemas.microsoft.com/office/drawing/2014/main" id="{09373F2D-2D04-4E67-BE52-037A788C52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825" y="1196975"/>
            <a:ext cx="735013" cy="511175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zoom/>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lr>
          <a:schemeClr val="tx2"/>
        </a:buClr>
        <a:buSzPct val="7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60000"/>
        <a:buFont typeface="Wingdings" panose="05000000000000000000" pitchFamily="2" charset="2"/>
        <a:buChar char="t"/>
        <a:defRPr sz="32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100000"/>
        <a:buChar char="•"/>
        <a:defRPr sz="32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100000"/>
        <a:buChar char="–"/>
        <a:defRPr sz="32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C97498A-52D5-4FF2-B6E3-1B029BF9AF27}"/>
              </a:ext>
            </a:extLst>
          </p:cNvPr>
          <p:cNvSpPr>
            <a:spLocks noGrp="1" noChangeArrowheads="1"/>
          </p:cNvSpPr>
          <p:nvPr>
            <p:ph type="title"/>
          </p:nvPr>
        </p:nvSpPr>
        <p:spPr>
          <a:xfrm>
            <a:off x="1187450" y="0"/>
            <a:ext cx="7956550" cy="1150938"/>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Information om AA</a:t>
            </a:r>
          </a:p>
        </p:txBody>
      </p:sp>
      <p:sp>
        <p:nvSpPr>
          <p:cNvPr id="128011" name="Text Box 11">
            <a:extLst>
              <a:ext uri="{FF2B5EF4-FFF2-40B4-BE49-F238E27FC236}">
                <a16:creationId xmlns:a16="http://schemas.microsoft.com/office/drawing/2014/main" id="{BC9E1154-FC8B-4645-B036-3415B58D5FFB}"/>
              </a:ext>
            </a:extLst>
          </p:cNvPr>
          <p:cNvSpPr txBox="1">
            <a:spLocks noChangeArrowheads="1"/>
          </p:cNvSpPr>
          <p:nvPr/>
        </p:nvSpPr>
        <p:spPr bwMode="auto">
          <a:xfrm>
            <a:off x="5219700" y="1125538"/>
            <a:ext cx="39243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altLang="da-DK" sz="3200" b="1">
                <a:effectLst>
                  <a:outerShdw blurRad="38100" dist="38100" dir="2700000" algn="tl">
                    <a:srgbClr val="000000"/>
                  </a:outerShdw>
                </a:effectLst>
              </a:rPr>
              <a:t>10. juni 1935: AA grundlægges i USA.</a:t>
            </a:r>
          </a:p>
          <a:p>
            <a:pPr algn="l">
              <a:spcBef>
                <a:spcPct val="50000"/>
              </a:spcBef>
            </a:pPr>
            <a:r>
              <a:rPr lang="da-DK" altLang="da-DK" sz="3200" b="1">
                <a:effectLst>
                  <a:outerShdw blurRad="38100" dist="38100" dir="2700000" algn="tl">
                    <a:srgbClr val="000000"/>
                  </a:outerShdw>
                </a:effectLst>
              </a:rPr>
              <a:t>14. januar 1955: AA grundlægges i Dan-mark, og der er i dag ca. 440 AA-grupper.</a:t>
            </a:r>
          </a:p>
          <a:p>
            <a:pPr algn="l">
              <a:spcBef>
                <a:spcPct val="50000"/>
              </a:spcBef>
            </a:pPr>
            <a:r>
              <a:rPr lang="da-DK" altLang="da-DK" sz="3200" b="1">
                <a:effectLst>
                  <a:outerShdw blurRad="38100" dist="38100" dir="2700000" algn="tl">
                    <a:srgbClr val="000000"/>
                  </a:outerShdw>
                </a:effectLst>
              </a:rPr>
              <a:t>Der er ca. 115.773 AA-grupper i 180 lande og over 2 mio. medlemmer i dag.</a:t>
            </a:r>
          </a:p>
        </p:txBody>
      </p:sp>
      <p:pic>
        <p:nvPicPr>
          <p:cNvPr id="128013" name="Picture 13">
            <a:extLst>
              <a:ext uri="{FF2B5EF4-FFF2-40B4-BE49-F238E27FC236}">
                <a16:creationId xmlns:a16="http://schemas.microsoft.com/office/drawing/2014/main" id="{21D5A240-A1AD-44C5-B2E5-CD5CB87A9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196975"/>
            <a:ext cx="3829050" cy="537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C3D35FF0-0504-48B7-85C2-E0997D88FA70}"/>
              </a:ext>
            </a:extLst>
          </p:cNvPr>
          <p:cNvSpPr>
            <a:spLocks noGrp="1" noChangeArrowheads="1"/>
          </p:cNvSpPr>
          <p:nvPr>
            <p:ph type="body" idx="1"/>
          </p:nvPr>
        </p:nvSpPr>
        <p:spPr>
          <a:xfrm>
            <a:off x="5148263" y="1125538"/>
            <a:ext cx="3886200" cy="5543550"/>
          </a:xfrm>
        </p:spPr>
        <p:txBody>
          <a:bodyPr/>
          <a:lstStyle/>
          <a:p>
            <a:pPr>
              <a:spcBef>
                <a:spcPct val="0"/>
              </a:spcBef>
              <a:buClr>
                <a:schemeClr val="tx1"/>
              </a:buClr>
              <a:buFont typeface="Wingdings" panose="05000000000000000000" pitchFamily="2" charset="2"/>
              <a:buChar char="Ø"/>
            </a:pPr>
            <a:r>
              <a:rPr lang="da-DK" altLang="da-DK" b="1"/>
              <a:t>Afmægtig over for at kontrollere alkohol og over for at håndtere livet</a:t>
            </a:r>
          </a:p>
          <a:p>
            <a:pPr>
              <a:spcBef>
                <a:spcPct val="40000"/>
              </a:spcBef>
              <a:buClr>
                <a:schemeClr val="tx1"/>
              </a:buClr>
              <a:buFont typeface="Wingdings" panose="05000000000000000000" pitchFamily="2" charset="2"/>
              <a:buChar char="Ø"/>
            </a:pPr>
            <a:r>
              <a:rPr lang="da-DK" altLang="da-DK" b="1"/>
              <a:t>Depressioner</a:t>
            </a:r>
          </a:p>
          <a:p>
            <a:pPr>
              <a:spcBef>
                <a:spcPct val="40000"/>
              </a:spcBef>
              <a:buClr>
                <a:schemeClr val="tx1"/>
              </a:buClr>
              <a:buFont typeface="Wingdings" panose="05000000000000000000" pitchFamily="2" charset="2"/>
              <a:buChar char="Ø"/>
            </a:pPr>
            <a:r>
              <a:rPr lang="da-DK" altLang="da-DK" b="1"/>
              <a:t>Angst, forvirring, kaos, mistillid, rædsel og skuffelse</a:t>
            </a:r>
          </a:p>
          <a:p>
            <a:pPr>
              <a:spcBef>
                <a:spcPct val="40000"/>
              </a:spcBef>
              <a:buClr>
                <a:schemeClr val="tx1"/>
              </a:buClr>
              <a:buFont typeface="Wingdings" panose="05000000000000000000" pitchFamily="2" charset="2"/>
              <a:buChar char="Ø"/>
            </a:pPr>
            <a:r>
              <a:rPr lang="da-DK" altLang="da-DK" b="1"/>
              <a:t>Opgivende og tan-ker om selvmord</a:t>
            </a:r>
          </a:p>
        </p:txBody>
      </p:sp>
      <p:sp>
        <p:nvSpPr>
          <p:cNvPr id="47115" name="Rectangle 11">
            <a:extLst>
              <a:ext uri="{FF2B5EF4-FFF2-40B4-BE49-F238E27FC236}">
                <a16:creationId xmlns:a16="http://schemas.microsoft.com/office/drawing/2014/main" id="{40BACBC2-7FBE-4E1B-B431-827335A95D48}"/>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Magtesløshed!</a:t>
            </a:r>
          </a:p>
        </p:txBody>
      </p:sp>
      <p:pic>
        <p:nvPicPr>
          <p:cNvPr id="47116" name="Picture 12">
            <a:extLst>
              <a:ext uri="{FF2B5EF4-FFF2-40B4-BE49-F238E27FC236}">
                <a16:creationId xmlns:a16="http://schemas.microsoft.com/office/drawing/2014/main" id="{7F8367FC-BBCF-4119-AD8A-24974C2AA2C2}"/>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t="1314"/>
          <a:stretch>
            <a:fillRect/>
          </a:stretch>
        </p:blipFill>
        <p:spPr bwMode="auto">
          <a:xfrm>
            <a:off x="1116013" y="1196975"/>
            <a:ext cx="3924300" cy="5368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a:extLst>
              <a:ext uri="{FF2B5EF4-FFF2-40B4-BE49-F238E27FC236}">
                <a16:creationId xmlns:a16="http://schemas.microsoft.com/office/drawing/2014/main" id="{8FEBE21A-0CAC-4CE1-B332-0093647D706A}"/>
              </a:ext>
            </a:extLst>
          </p:cNvPr>
          <p:cNvSpPr txBox="1">
            <a:spLocks noChangeArrowheads="1"/>
          </p:cNvSpPr>
          <p:nvPr/>
        </p:nvSpPr>
        <p:spPr bwMode="auto">
          <a:xfrm>
            <a:off x="5257800" y="2209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a-DK" altLang="da-DK"/>
          </a:p>
        </p:txBody>
      </p:sp>
      <p:sp>
        <p:nvSpPr>
          <p:cNvPr id="51220" name="Rectangle 20">
            <a:extLst>
              <a:ext uri="{FF2B5EF4-FFF2-40B4-BE49-F238E27FC236}">
                <a16:creationId xmlns:a16="http://schemas.microsoft.com/office/drawing/2014/main" id="{D0DDA47E-EA0E-4BD6-A9EB-74A01E8C8035}"/>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Alkoholikeres mange nederlag</a:t>
            </a:r>
          </a:p>
        </p:txBody>
      </p:sp>
      <p:pic>
        <p:nvPicPr>
          <p:cNvPr id="51227" name="Picture 27">
            <a:extLst>
              <a:ext uri="{FF2B5EF4-FFF2-40B4-BE49-F238E27FC236}">
                <a16:creationId xmlns:a16="http://schemas.microsoft.com/office/drawing/2014/main" id="{B1DAFA0D-8F09-466C-A1DD-9CE4EA5EE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92213"/>
            <a:ext cx="7416800" cy="5462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93C311-82B6-4042-AE69-295353395BA6}"/>
              </a:ext>
            </a:extLst>
          </p:cNvPr>
          <p:cNvSpPr>
            <a:spLocks noGrp="1" noChangeArrowheads="1"/>
          </p:cNvSpPr>
          <p:nvPr>
            <p:ph type="title"/>
          </p:nvPr>
        </p:nvSpPr>
        <p:spPr>
          <a:xfrm>
            <a:off x="1187450" y="0"/>
            <a:ext cx="7956550" cy="1143000"/>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Hvordan overgiver vi os?</a:t>
            </a:r>
          </a:p>
        </p:txBody>
      </p:sp>
      <p:sp>
        <p:nvSpPr>
          <p:cNvPr id="55309" name="Rectangle 13">
            <a:extLst>
              <a:ext uri="{FF2B5EF4-FFF2-40B4-BE49-F238E27FC236}">
                <a16:creationId xmlns:a16="http://schemas.microsoft.com/office/drawing/2014/main" id="{C70CE4E4-F7F0-4C61-A927-163E23A2E56D}"/>
              </a:ext>
            </a:extLst>
          </p:cNvPr>
          <p:cNvSpPr>
            <a:spLocks noGrp="1" noChangeArrowheads="1"/>
          </p:cNvSpPr>
          <p:nvPr>
            <p:ph type="body" idx="1"/>
          </p:nvPr>
        </p:nvSpPr>
        <p:spPr>
          <a:xfrm>
            <a:off x="5292725" y="1052513"/>
            <a:ext cx="3851275" cy="5661025"/>
          </a:xfrm>
        </p:spPr>
        <p:txBody>
          <a:bodyPr/>
          <a:lstStyle/>
          <a:p>
            <a:pPr>
              <a:buClr>
                <a:schemeClr val="tx1"/>
              </a:buClr>
              <a:buFont typeface="Wingdings" panose="05000000000000000000" pitchFamily="2" charset="2"/>
              <a:buChar char="Ø"/>
            </a:pPr>
            <a:r>
              <a:rPr lang="da-DK" altLang="da-DK" b="1"/>
              <a:t>Vi erkender magtesløsheden over for alkohol.</a:t>
            </a:r>
          </a:p>
          <a:p>
            <a:pPr>
              <a:spcBef>
                <a:spcPct val="35000"/>
              </a:spcBef>
              <a:buClr>
                <a:schemeClr val="tx1"/>
              </a:buClr>
              <a:buFont typeface="Wingdings" panose="05000000000000000000" pitchFamily="2" charset="2"/>
              <a:buChar char="Ø"/>
            </a:pPr>
            <a:r>
              <a:rPr lang="da-DK" altLang="da-DK" b="1"/>
              <a:t>Vi erkender, at vi er ude af stand til at klare vores liv </a:t>
            </a:r>
          </a:p>
          <a:p>
            <a:pPr>
              <a:spcBef>
                <a:spcPct val="35000"/>
              </a:spcBef>
              <a:buClr>
                <a:schemeClr val="tx1"/>
              </a:buClr>
              <a:buFont typeface="Wingdings" panose="05000000000000000000" pitchFamily="2" charset="2"/>
              <a:buChar char="Ø"/>
            </a:pPr>
            <a:r>
              <a:rPr lang="da-DK" altLang="da-DK" b="1"/>
              <a:t>Vi ønsker at holde op med at drikke</a:t>
            </a:r>
          </a:p>
          <a:p>
            <a:pPr>
              <a:spcBef>
                <a:spcPct val="35000"/>
              </a:spcBef>
              <a:buClr>
                <a:schemeClr val="tx1"/>
              </a:buClr>
              <a:buFont typeface="Wingdings" panose="05000000000000000000" pitchFamily="2" charset="2"/>
              <a:buChar char="Ø"/>
            </a:pPr>
            <a:r>
              <a:rPr lang="da-DK" altLang="da-DK" b="1"/>
              <a:t>Vi bliver villige til at bede om hjælp</a:t>
            </a:r>
          </a:p>
        </p:txBody>
      </p:sp>
      <p:pic>
        <p:nvPicPr>
          <p:cNvPr id="55300" name="Picture 4">
            <a:extLst>
              <a:ext uri="{FF2B5EF4-FFF2-40B4-BE49-F238E27FC236}">
                <a16:creationId xmlns:a16="http://schemas.microsoft.com/office/drawing/2014/main" id="{4CEEBE60-3377-4259-8385-A78289344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3990975" cy="5443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a:extLst>
              <a:ext uri="{FF2B5EF4-FFF2-40B4-BE49-F238E27FC236}">
                <a16:creationId xmlns:a16="http://schemas.microsoft.com/office/drawing/2014/main" id="{E8510720-79FB-41B0-8C42-EC01F4448C7B}"/>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Der findes en løsning i AA!</a:t>
            </a:r>
          </a:p>
        </p:txBody>
      </p:sp>
      <p:pic>
        <p:nvPicPr>
          <p:cNvPr id="141321" name="Picture 9">
            <a:extLst>
              <a:ext uri="{FF2B5EF4-FFF2-40B4-BE49-F238E27FC236}">
                <a16:creationId xmlns:a16="http://schemas.microsoft.com/office/drawing/2014/main" id="{4BB1167D-9502-4295-ACA5-3357C7F7F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412875"/>
            <a:ext cx="6565900" cy="485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B4C2B585-179B-41DC-B568-E41F6ACD05EB}"/>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Hvordan blev AA til?</a:t>
            </a:r>
          </a:p>
        </p:txBody>
      </p:sp>
      <p:sp>
        <p:nvSpPr>
          <p:cNvPr id="178179" name="Text Box 3">
            <a:extLst>
              <a:ext uri="{FF2B5EF4-FFF2-40B4-BE49-F238E27FC236}">
                <a16:creationId xmlns:a16="http://schemas.microsoft.com/office/drawing/2014/main" id="{1EDE2F1D-39B6-4C60-A948-E81A14A20186}"/>
              </a:ext>
            </a:extLst>
          </p:cNvPr>
          <p:cNvSpPr txBox="1">
            <a:spLocks noChangeArrowheads="1"/>
          </p:cNvSpPr>
          <p:nvPr/>
        </p:nvSpPr>
        <p:spPr bwMode="auto">
          <a:xfrm>
            <a:off x="2987675" y="1052513"/>
            <a:ext cx="5976938" cy="55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da-DK" altLang="da-DK" sz="3200" b="1">
                <a:effectLst>
                  <a:outerShdw blurRad="38100" dist="38100" dir="2700000" algn="tl">
                    <a:srgbClr val="000000"/>
                  </a:outerShdw>
                </a:effectLst>
              </a:rPr>
              <a:t>Dr. William Silkworth erklærer Bill W for håbløs alkoholiker i august 1934.</a:t>
            </a:r>
          </a:p>
          <a:p>
            <a:pPr algn="l">
              <a:spcBef>
                <a:spcPct val="75000"/>
              </a:spcBef>
            </a:pPr>
            <a:r>
              <a:rPr lang="da-DK" altLang="da-DK" sz="1800" b="1">
                <a:effectLst>
                  <a:outerShdw blurRad="38100" dist="38100" dir="2700000" algn="tl">
                    <a:srgbClr val="000000"/>
                  </a:outerShdw>
                </a:effectLst>
              </a:rPr>
              <a:t>I august 1934 sker der også det, at Bill W’s alkoholiske ven Ebby bliver ædru gennem Oxfordgrupperne. Ebby besøger senere på året Bill W og fortæller ham sin historie. </a:t>
            </a:r>
          </a:p>
          <a:p>
            <a:pPr algn="l">
              <a:spcBef>
                <a:spcPct val="75000"/>
              </a:spcBef>
            </a:pPr>
            <a:r>
              <a:rPr lang="da-DK" altLang="da-DK" sz="1800" b="1">
                <a:effectLst>
                  <a:outerShdw blurRad="38100" dist="38100" dir="2700000" algn="tl">
                    <a:srgbClr val="000000"/>
                  </a:outerShdw>
                </a:effectLst>
              </a:rPr>
              <a:t>I december 1934 får Bill W en pludselig åndelig oplevelse. Han begynder at arbejde med andre alkoholikere, men det er først, da han opsøger Dr. Bob i Akron i USA i maj 1935, at det lykkes Bill W at hjælpe en anden til at blive ædru.</a:t>
            </a:r>
          </a:p>
          <a:p>
            <a:pPr algn="l">
              <a:spcBef>
                <a:spcPct val="50000"/>
              </a:spcBef>
            </a:pPr>
            <a:r>
              <a:rPr lang="da-DK" altLang="da-DK" sz="3200" b="1">
                <a:effectLst>
                  <a:outerShdw blurRad="38100" dist="38100" dir="2700000" algn="tl">
                    <a:srgbClr val="000000"/>
                  </a:outerShdw>
                </a:effectLst>
              </a:rPr>
              <a:t>10. juni 1935 får Dr. Bob sin sidste drink og sammen med   Bill W grundlægger han AA.</a:t>
            </a:r>
          </a:p>
        </p:txBody>
      </p:sp>
      <p:pic>
        <p:nvPicPr>
          <p:cNvPr id="178180" name="Billede 11" descr="dr_silkworth (Medium).jpg">
            <a:extLst>
              <a:ext uri="{FF2B5EF4-FFF2-40B4-BE49-F238E27FC236}">
                <a16:creationId xmlns:a16="http://schemas.microsoft.com/office/drawing/2014/main" id="{95754F40-558D-47A4-BAF3-61B9457C1746}"/>
              </a:ext>
            </a:extLst>
          </p:cNvPr>
          <p:cNvPicPr>
            <a:picLocks noChangeAspect="1"/>
          </p:cNvPicPr>
          <p:nvPr/>
        </p:nvPicPr>
        <p:blipFill>
          <a:blip r:embed="rId2">
            <a:extLst>
              <a:ext uri="{28A0092B-C50C-407E-A947-70E740481C1C}">
                <a14:useLocalDpi xmlns:a14="http://schemas.microsoft.com/office/drawing/2010/main" val="0"/>
              </a:ext>
            </a:extLst>
          </a:blip>
          <a:srcRect l="6889" t="1378" r="7137" b="2756"/>
          <a:stretch>
            <a:fillRect/>
          </a:stretch>
        </p:blipFill>
        <p:spPr bwMode="auto">
          <a:xfrm>
            <a:off x="1258888" y="1125538"/>
            <a:ext cx="12398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15" descr="Bill 2">
            <a:extLst>
              <a:ext uri="{FF2B5EF4-FFF2-40B4-BE49-F238E27FC236}">
                <a16:creationId xmlns:a16="http://schemas.microsoft.com/office/drawing/2014/main" id="{F8C73A9E-FE17-43BA-9B13-83112B19E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068638"/>
            <a:ext cx="12414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14" descr="Dr">
            <a:extLst>
              <a:ext uri="{FF2B5EF4-FFF2-40B4-BE49-F238E27FC236}">
                <a16:creationId xmlns:a16="http://schemas.microsoft.com/office/drawing/2014/main" id="{9F0E951E-8933-41C8-9E23-9E699A8DF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868863"/>
            <a:ext cx="12414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3" name="Text Box 7">
            <a:extLst>
              <a:ext uri="{FF2B5EF4-FFF2-40B4-BE49-F238E27FC236}">
                <a16:creationId xmlns:a16="http://schemas.microsoft.com/office/drawing/2014/main" id="{F869ACA4-AC18-4B19-AE43-F59AA12EA4B1}"/>
              </a:ext>
            </a:extLst>
          </p:cNvPr>
          <p:cNvSpPr txBox="1">
            <a:spLocks noChangeArrowheads="1"/>
          </p:cNvSpPr>
          <p:nvPr/>
        </p:nvSpPr>
        <p:spPr bwMode="auto">
          <a:xfrm>
            <a:off x="1258888" y="2781300"/>
            <a:ext cx="1296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1400" b="1">
                <a:effectLst>
                  <a:outerShdw blurRad="38100" dist="38100" dir="2700000" algn="tl">
                    <a:srgbClr val="000000"/>
                  </a:outerShdw>
                </a:effectLst>
              </a:rPr>
              <a:t>Dr. Silkworth</a:t>
            </a:r>
          </a:p>
        </p:txBody>
      </p:sp>
      <p:sp>
        <p:nvSpPr>
          <p:cNvPr id="178184" name="Text Box 8">
            <a:extLst>
              <a:ext uri="{FF2B5EF4-FFF2-40B4-BE49-F238E27FC236}">
                <a16:creationId xmlns:a16="http://schemas.microsoft.com/office/drawing/2014/main" id="{91A9499F-E32E-4B04-B54B-572DE5AB18D0}"/>
              </a:ext>
            </a:extLst>
          </p:cNvPr>
          <p:cNvSpPr txBox="1">
            <a:spLocks noChangeArrowheads="1"/>
          </p:cNvSpPr>
          <p:nvPr/>
        </p:nvSpPr>
        <p:spPr bwMode="auto">
          <a:xfrm>
            <a:off x="1258888" y="4581525"/>
            <a:ext cx="1225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1400" b="1">
                <a:effectLst>
                  <a:outerShdw blurRad="38100" dist="38100" dir="2700000" algn="tl">
                    <a:srgbClr val="000000"/>
                  </a:outerShdw>
                </a:effectLst>
              </a:rPr>
              <a:t>Bill W</a:t>
            </a:r>
          </a:p>
        </p:txBody>
      </p:sp>
      <p:sp>
        <p:nvSpPr>
          <p:cNvPr id="178185" name="Text Box 9">
            <a:extLst>
              <a:ext uri="{FF2B5EF4-FFF2-40B4-BE49-F238E27FC236}">
                <a16:creationId xmlns:a16="http://schemas.microsoft.com/office/drawing/2014/main" id="{F55144FF-A7DB-4723-B100-B2D9177F35E9}"/>
              </a:ext>
            </a:extLst>
          </p:cNvPr>
          <p:cNvSpPr txBox="1">
            <a:spLocks noChangeArrowheads="1"/>
          </p:cNvSpPr>
          <p:nvPr/>
        </p:nvSpPr>
        <p:spPr bwMode="auto">
          <a:xfrm>
            <a:off x="1258888" y="6381750"/>
            <a:ext cx="1296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1400" b="1">
                <a:effectLst>
                  <a:outerShdw blurRad="38100" dist="38100" dir="2700000" algn="tl">
                    <a:srgbClr val="000000"/>
                  </a:outerShdw>
                </a:effectLst>
              </a:rPr>
              <a:t>Dr. Bob</a:t>
            </a:r>
          </a:p>
        </p:txBody>
      </p:sp>
    </p:spTree>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a:extLst>
              <a:ext uri="{FF2B5EF4-FFF2-40B4-BE49-F238E27FC236}">
                <a16:creationId xmlns:a16="http://schemas.microsoft.com/office/drawing/2014/main" id="{AEB73BD7-7B50-4258-B9B3-839A6229ED39}"/>
              </a:ext>
            </a:extLst>
          </p:cNvPr>
          <p:cNvPicPr>
            <a:picLocks noChangeAspect="1" noChangeArrowheads="1"/>
          </p:cNvPicPr>
          <p:nvPr/>
        </p:nvPicPr>
        <p:blipFill>
          <a:blip r:embed="rId3">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a:stretch>
            <a:fillRect/>
          </a:stretch>
        </p:blipFill>
        <p:spPr bwMode="auto">
          <a:xfrm>
            <a:off x="5940425" y="4292600"/>
            <a:ext cx="2247900" cy="2381250"/>
          </a:xfrm>
          <a:prstGeom prst="rect">
            <a:avLst/>
          </a:prstGeom>
          <a:noFill/>
          <a:extLst>
            <a:ext uri="{909E8E84-426E-40DD-AFC4-6F175D3DCCD1}">
              <a14:hiddenFill xmlns:a14="http://schemas.microsoft.com/office/drawing/2010/main">
                <a:solidFill>
                  <a:srgbClr val="FFFFFF"/>
                </a:solidFill>
              </a14:hiddenFill>
            </a:ext>
          </a:extLst>
        </p:spPr>
      </p:pic>
      <p:sp>
        <p:nvSpPr>
          <p:cNvPr id="166915" name="Text Box 3">
            <a:extLst>
              <a:ext uri="{FF2B5EF4-FFF2-40B4-BE49-F238E27FC236}">
                <a16:creationId xmlns:a16="http://schemas.microsoft.com/office/drawing/2014/main" id="{6CF54485-18E9-496F-93B3-5CADE1ACFB8B}"/>
              </a:ext>
            </a:extLst>
          </p:cNvPr>
          <p:cNvSpPr txBox="1">
            <a:spLocks noChangeArrowheads="1"/>
          </p:cNvSpPr>
          <p:nvPr/>
        </p:nvSpPr>
        <p:spPr bwMode="auto">
          <a:xfrm>
            <a:off x="5364163" y="1125538"/>
            <a:ext cx="3779837"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a-DK" altLang="da-DK" sz="3200" b="1">
                <a:effectLst>
                  <a:outerShdw blurRad="38100" dist="38100" dir="2700000" algn="tl">
                    <a:srgbClr val="000000"/>
                  </a:outerShdw>
                </a:effectLst>
              </a:rPr>
              <a:t>Hver gruppe har kun ét hovedformål: </a:t>
            </a:r>
          </a:p>
          <a:p>
            <a:pPr algn="l">
              <a:spcBef>
                <a:spcPct val="50000"/>
              </a:spcBef>
            </a:pPr>
            <a:r>
              <a:rPr lang="da-DK" altLang="da-DK" sz="3200" b="1">
                <a:effectLst>
                  <a:outerShdw blurRad="38100" dist="38100" dir="2700000" algn="tl">
                    <a:srgbClr val="000000"/>
                  </a:outerShdw>
                </a:effectLst>
              </a:rPr>
              <a:t>- at bringe AA’s budskab videre til alkoholikeren, som stadig lider. </a:t>
            </a:r>
          </a:p>
        </p:txBody>
      </p:sp>
      <p:sp>
        <p:nvSpPr>
          <p:cNvPr id="166916" name="Rectangle 4">
            <a:extLst>
              <a:ext uri="{FF2B5EF4-FFF2-40B4-BE49-F238E27FC236}">
                <a16:creationId xmlns:a16="http://schemas.microsoft.com/office/drawing/2014/main" id="{D26856A9-0675-4C1C-9293-14F6920DFB4C}"/>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AA-gruppens formål!</a:t>
            </a:r>
          </a:p>
        </p:txBody>
      </p:sp>
      <p:pic>
        <p:nvPicPr>
          <p:cNvPr id="166917" name="Picture 5">
            <a:extLst>
              <a:ext uri="{FF2B5EF4-FFF2-40B4-BE49-F238E27FC236}">
                <a16:creationId xmlns:a16="http://schemas.microsoft.com/office/drawing/2014/main" id="{3026324A-3DFE-4D3A-BDBD-81A438F60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196975"/>
            <a:ext cx="4095750" cy="5472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91D334A7-FEC5-4B49-BC31-1E7978789E8D}"/>
              </a:ext>
            </a:extLst>
          </p:cNvPr>
          <p:cNvSpPr>
            <a:spLocks noGrp="1" noChangeArrowheads="1"/>
          </p:cNvSpPr>
          <p:nvPr>
            <p:ph type="title"/>
          </p:nvPr>
        </p:nvSpPr>
        <p:spPr>
          <a:xfrm>
            <a:off x="1187450" y="0"/>
            <a:ext cx="7956550"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Hvilke medlemskrav er der?</a:t>
            </a:r>
          </a:p>
        </p:txBody>
      </p:sp>
      <p:pic>
        <p:nvPicPr>
          <p:cNvPr id="181251" name="Picture 3">
            <a:extLst>
              <a:ext uri="{FF2B5EF4-FFF2-40B4-BE49-F238E27FC236}">
                <a16:creationId xmlns:a16="http://schemas.microsoft.com/office/drawing/2014/main" id="{40C5B4C2-861D-4935-898D-DCE09F03D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35"/>
          <a:stretch>
            <a:fillRect/>
          </a:stretch>
        </p:blipFill>
        <p:spPr bwMode="auto">
          <a:xfrm>
            <a:off x="1116013" y="1196975"/>
            <a:ext cx="4125912" cy="5472113"/>
          </a:xfrm>
          <a:prstGeom prst="rect">
            <a:avLst/>
          </a:prstGeom>
          <a:noFill/>
          <a:extLst>
            <a:ext uri="{909E8E84-426E-40DD-AFC4-6F175D3DCCD1}">
              <a14:hiddenFill xmlns:a14="http://schemas.microsoft.com/office/drawing/2010/main">
                <a:solidFill>
                  <a:srgbClr val="FFFFFF"/>
                </a:solidFill>
              </a14:hiddenFill>
            </a:ext>
          </a:extLst>
        </p:spPr>
      </p:pic>
      <p:sp>
        <p:nvSpPr>
          <p:cNvPr id="181252" name="Rectangle 4">
            <a:extLst>
              <a:ext uri="{FF2B5EF4-FFF2-40B4-BE49-F238E27FC236}">
                <a16:creationId xmlns:a16="http://schemas.microsoft.com/office/drawing/2014/main" id="{C4834C20-A7F1-4124-A19E-A1BEC42EFA2C}"/>
              </a:ext>
            </a:extLst>
          </p:cNvPr>
          <p:cNvSpPr>
            <a:spLocks noGrp="1" noChangeArrowheads="1"/>
          </p:cNvSpPr>
          <p:nvPr>
            <p:ph type="body" idx="1"/>
          </p:nvPr>
        </p:nvSpPr>
        <p:spPr>
          <a:xfrm>
            <a:off x="5435600" y="1196975"/>
            <a:ext cx="3506788" cy="5473700"/>
          </a:xfrm>
        </p:spPr>
        <p:txBody>
          <a:bodyPr/>
          <a:lstStyle/>
          <a:p>
            <a:pPr>
              <a:lnSpc>
                <a:spcPct val="90000"/>
              </a:lnSpc>
              <a:buClr>
                <a:schemeClr val="tx1"/>
              </a:buClr>
              <a:buFont typeface="Wingdings" panose="05000000000000000000" pitchFamily="2" charset="2"/>
              <a:buChar char="Ø"/>
            </a:pPr>
            <a:r>
              <a:rPr lang="da-DK" altLang="da-DK" b="1"/>
              <a:t>Eneste betingelse er et ønske om at holde op med at drikke.</a:t>
            </a:r>
          </a:p>
          <a:p>
            <a:pPr>
              <a:lnSpc>
                <a:spcPct val="90000"/>
              </a:lnSpc>
              <a:spcBef>
                <a:spcPct val="50000"/>
              </a:spcBef>
              <a:buClr>
                <a:schemeClr val="tx1"/>
              </a:buClr>
              <a:buFont typeface="Wingdings" panose="05000000000000000000" pitchFamily="2" charset="2"/>
              <a:buChar char="Ø"/>
            </a:pPr>
            <a:r>
              <a:rPr lang="da-DK" altLang="da-DK" b="1"/>
              <a:t>Ingen registreres i AA. Den enkel-te beskyttes af anonymiteten. </a:t>
            </a:r>
          </a:p>
          <a:p>
            <a:pPr>
              <a:lnSpc>
                <a:spcPct val="90000"/>
              </a:lnSpc>
              <a:spcBef>
                <a:spcPct val="50000"/>
              </a:spcBef>
              <a:buClr>
                <a:schemeClr val="tx1"/>
              </a:buClr>
              <a:buFont typeface="Wingdings" panose="05000000000000000000" pitchFamily="2" charset="2"/>
              <a:buChar char="Ø"/>
            </a:pPr>
            <a:r>
              <a:rPr lang="da-DK" altLang="da-DK" b="1"/>
              <a:t>Der betales kun frivillige økono-miske bidrag .</a:t>
            </a:r>
          </a:p>
        </p:txBody>
      </p:sp>
    </p:spTree>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6" name="Rectangle 20">
            <a:extLst>
              <a:ext uri="{FF2B5EF4-FFF2-40B4-BE49-F238E27FC236}">
                <a16:creationId xmlns:a16="http://schemas.microsoft.com/office/drawing/2014/main" id="{A3092539-DE83-4BAE-99EF-B8F5512FFFC2}"/>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Hvor får AA sine penge fra?</a:t>
            </a:r>
          </a:p>
        </p:txBody>
      </p:sp>
      <p:pic>
        <p:nvPicPr>
          <p:cNvPr id="60437" name="Picture 21">
            <a:extLst>
              <a:ext uri="{FF2B5EF4-FFF2-40B4-BE49-F238E27FC236}">
                <a16:creationId xmlns:a16="http://schemas.microsoft.com/office/drawing/2014/main" id="{31F01E09-F8F4-4F66-B922-0450AE518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4184650" cy="5400675"/>
          </a:xfrm>
          <a:prstGeom prst="rect">
            <a:avLst/>
          </a:prstGeom>
          <a:noFill/>
          <a:extLst>
            <a:ext uri="{909E8E84-426E-40DD-AFC4-6F175D3DCCD1}">
              <a14:hiddenFill xmlns:a14="http://schemas.microsoft.com/office/drawing/2010/main">
                <a:solidFill>
                  <a:srgbClr val="FFFFFF"/>
                </a:solidFill>
              </a14:hiddenFill>
            </a:ext>
          </a:extLst>
        </p:spPr>
      </p:pic>
      <p:sp>
        <p:nvSpPr>
          <p:cNvPr id="60438" name="Rectangle 22">
            <a:extLst>
              <a:ext uri="{FF2B5EF4-FFF2-40B4-BE49-F238E27FC236}">
                <a16:creationId xmlns:a16="http://schemas.microsoft.com/office/drawing/2014/main" id="{25789D49-8AD4-4EDC-AFCE-D80457006CA9}"/>
              </a:ext>
            </a:extLst>
          </p:cNvPr>
          <p:cNvSpPr>
            <a:spLocks noGrp="1" noChangeArrowheads="1"/>
          </p:cNvSpPr>
          <p:nvPr>
            <p:ph type="body" idx="1"/>
          </p:nvPr>
        </p:nvSpPr>
        <p:spPr>
          <a:xfrm>
            <a:off x="5435600" y="1384300"/>
            <a:ext cx="3600450" cy="5473700"/>
          </a:xfrm>
        </p:spPr>
        <p:txBody>
          <a:bodyPr/>
          <a:lstStyle/>
          <a:p>
            <a:pPr>
              <a:buClr>
                <a:schemeClr val="tx1"/>
              </a:buClr>
              <a:buFont typeface="Wingdings" panose="05000000000000000000" pitchFamily="2" charset="2"/>
              <a:buChar char="Ø"/>
            </a:pPr>
            <a:r>
              <a:rPr lang="da-DK" altLang="da-DK" b="1"/>
              <a:t>AA afslår bidrag udefra for at sikre, at vi holder fokus på vores primære formål. </a:t>
            </a:r>
          </a:p>
          <a:p>
            <a:pPr>
              <a:buClr>
                <a:schemeClr val="tx1"/>
              </a:buClr>
              <a:buFont typeface="Wingdings" panose="05000000000000000000" pitchFamily="2" charset="2"/>
              <a:buChar char="Ø"/>
            </a:pPr>
            <a:r>
              <a:rPr lang="da-DK" altLang="da-DK" b="1"/>
              <a:t>AA klarer sig selv økonomisk gennem frivillige bidrag fra deres medlemmer.</a:t>
            </a:r>
          </a:p>
        </p:txBody>
      </p:sp>
    </p:spTree>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6">
            <a:extLst>
              <a:ext uri="{FF2B5EF4-FFF2-40B4-BE49-F238E27FC236}">
                <a16:creationId xmlns:a16="http://schemas.microsoft.com/office/drawing/2014/main" id="{4B8DE075-118A-47F5-BE5B-6FAC9A2EBE82}"/>
              </a:ext>
            </a:extLst>
          </p:cNvPr>
          <p:cNvSpPr txBox="1">
            <a:spLocks noChangeArrowheads="1"/>
          </p:cNvSpPr>
          <p:nvPr/>
        </p:nvSpPr>
        <p:spPr bwMode="auto">
          <a:xfrm>
            <a:off x="2743200" y="2895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altLang="da-DK"/>
          </a:p>
        </p:txBody>
      </p:sp>
      <p:sp>
        <p:nvSpPr>
          <p:cNvPr id="61447" name="Text Box 7">
            <a:extLst>
              <a:ext uri="{FF2B5EF4-FFF2-40B4-BE49-F238E27FC236}">
                <a16:creationId xmlns:a16="http://schemas.microsoft.com/office/drawing/2014/main" id="{D4FF0D08-05F7-4421-AA36-2234EE94B591}"/>
              </a:ext>
            </a:extLst>
          </p:cNvPr>
          <p:cNvSpPr txBox="1">
            <a:spLocks noChangeArrowheads="1"/>
          </p:cNvSpPr>
          <p:nvPr/>
        </p:nvSpPr>
        <p:spPr bwMode="auto">
          <a:xfrm>
            <a:off x="1828800" y="243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a-DK" altLang="da-DK"/>
          </a:p>
        </p:txBody>
      </p:sp>
      <p:sp>
        <p:nvSpPr>
          <p:cNvPr id="61450" name="Rectangle 10">
            <a:extLst>
              <a:ext uri="{FF2B5EF4-FFF2-40B4-BE49-F238E27FC236}">
                <a16:creationId xmlns:a16="http://schemas.microsoft.com/office/drawing/2014/main" id="{7F6831E2-C707-48CA-941A-E2AC22A41FBB}"/>
              </a:ext>
            </a:extLst>
          </p:cNvPr>
          <p:cNvSpPr>
            <a:spLocks noGrp="1" noChangeArrowheads="1"/>
          </p:cNvSpPr>
          <p:nvPr>
            <p:ph type="title"/>
          </p:nvPr>
        </p:nvSpPr>
        <p:spPr>
          <a:xfrm>
            <a:off x="1116013" y="0"/>
            <a:ext cx="8027987" cy="1143000"/>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AA og omverdenen!</a:t>
            </a:r>
          </a:p>
        </p:txBody>
      </p:sp>
      <p:sp>
        <p:nvSpPr>
          <p:cNvPr id="61451" name="Text Box 11">
            <a:extLst>
              <a:ext uri="{FF2B5EF4-FFF2-40B4-BE49-F238E27FC236}">
                <a16:creationId xmlns:a16="http://schemas.microsoft.com/office/drawing/2014/main" id="{84F52704-12F0-462A-AC32-C0C11631DBE8}"/>
              </a:ext>
            </a:extLst>
          </p:cNvPr>
          <p:cNvSpPr txBox="1">
            <a:spLocks noChangeArrowheads="1"/>
          </p:cNvSpPr>
          <p:nvPr/>
        </p:nvSpPr>
        <p:spPr bwMode="auto">
          <a:xfrm>
            <a:off x="5292725" y="1196975"/>
            <a:ext cx="3851275"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da-DK" altLang="da-DK" sz="3200" b="1">
                <a:effectLst>
                  <a:outerShdw blurRad="38100" dist="38100" dir="2700000" algn="tl">
                    <a:srgbClr val="000000"/>
                  </a:outerShdw>
                </a:effectLst>
              </a:rPr>
              <a:t>AA er ikke tilknyttet nogen sekt, trosret-ning, organisation,</a:t>
            </a:r>
            <a:br>
              <a:rPr lang="da-DK" altLang="da-DK" sz="3200" b="1">
                <a:effectLst>
                  <a:outerShdw blurRad="38100" dist="38100" dir="2700000" algn="tl">
                    <a:srgbClr val="000000"/>
                  </a:outerShdw>
                </a:effectLst>
              </a:rPr>
            </a:br>
            <a:r>
              <a:rPr lang="da-DK" altLang="da-DK" sz="3200" b="1">
                <a:effectLst>
                  <a:outerShdw blurRad="38100" dist="38100" dir="2700000" algn="tl">
                    <a:srgbClr val="000000"/>
                  </a:outerShdw>
                </a:effectLst>
              </a:rPr>
              <a:t>institution eller no-gen form for politik. </a:t>
            </a:r>
          </a:p>
          <a:p>
            <a:pPr algn="l">
              <a:spcBef>
                <a:spcPct val="100000"/>
              </a:spcBef>
            </a:pPr>
            <a:r>
              <a:rPr lang="da-DK" altLang="da-DK" sz="3200" b="1">
                <a:effectLst>
                  <a:outerShdw blurRad="38100" dist="38100" dir="2700000" algn="tl">
                    <a:srgbClr val="000000"/>
                  </a:outerShdw>
                </a:effectLst>
              </a:rPr>
              <a:t>AA tager ikke stil-ling til stridsspørgs-mål og vil hverken</a:t>
            </a:r>
            <a:br>
              <a:rPr lang="da-DK" altLang="da-DK" sz="3200" b="1">
                <a:effectLst>
                  <a:outerShdw blurRad="38100" dist="38100" dir="2700000" algn="tl">
                    <a:srgbClr val="000000"/>
                  </a:outerShdw>
                </a:effectLst>
              </a:rPr>
            </a:br>
            <a:r>
              <a:rPr lang="da-DK" altLang="da-DK" sz="3200" b="1">
                <a:effectLst>
                  <a:outerShdw blurRad="38100" dist="38100" dir="2700000" algn="tl">
                    <a:srgbClr val="000000"/>
                  </a:outerShdw>
                </a:effectLst>
              </a:rPr>
              <a:t>støtte eller bekæmpe nogen som helst sag. </a:t>
            </a:r>
          </a:p>
        </p:txBody>
      </p:sp>
      <p:pic>
        <p:nvPicPr>
          <p:cNvPr id="61457" name="Picture 17">
            <a:extLst>
              <a:ext uri="{FF2B5EF4-FFF2-40B4-BE49-F238E27FC236}">
                <a16:creationId xmlns:a16="http://schemas.microsoft.com/office/drawing/2014/main" id="{9E16B734-0E82-4F15-BDCD-B9CF44C9A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0"/>
          <a:stretch>
            <a:fillRect/>
          </a:stretch>
        </p:blipFill>
        <p:spPr bwMode="auto">
          <a:xfrm>
            <a:off x="1116013" y="1196975"/>
            <a:ext cx="3989387"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0F4A08CB-D57C-40BE-A2FF-FDDA9E5D4BFE}"/>
              </a:ext>
            </a:extLst>
          </p:cNvPr>
          <p:cNvSpPr>
            <a:spLocks noGrp="1" noChangeArrowheads="1"/>
          </p:cNvSpPr>
          <p:nvPr>
            <p:ph type="title"/>
          </p:nvPr>
        </p:nvSpPr>
        <p:spPr>
          <a:xfrm>
            <a:off x="1116013" y="0"/>
            <a:ext cx="8027987" cy="1125538"/>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At give AA’s budskab videre!</a:t>
            </a:r>
          </a:p>
        </p:txBody>
      </p:sp>
      <p:sp>
        <p:nvSpPr>
          <p:cNvPr id="171011" name="Text Box 3">
            <a:extLst>
              <a:ext uri="{FF2B5EF4-FFF2-40B4-BE49-F238E27FC236}">
                <a16:creationId xmlns:a16="http://schemas.microsoft.com/office/drawing/2014/main" id="{B9EC637B-0EB3-43D0-8A10-2C5BB87AD388}"/>
              </a:ext>
            </a:extLst>
          </p:cNvPr>
          <p:cNvSpPr txBox="1">
            <a:spLocks noChangeArrowheads="1"/>
          </p:cNvSpPr>
          <p:nvPr/>
        </p:nvSpPr>
        <p:spPr bwMode="auto">
          <a:xfrm>
            <a:off x="5292725" y="1125538"/>
            <a:ext cx="385127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spcBef>
                <a:spcPct val="50000"/>
              </a:spcBef>
            </a:pPr>
            <a:r>
              <a:rPr lang="da-DK" altLang="da-DK" sz="3200" b="1">
                <a:effectLst>
                  <a:outerShdw blurRad="38100" dist="38100" dir="2700000" algn="tl">
                    <a:srgbClr val="000000"/>
                  </a:outerShdw>
                </a:effectLst>
              </a:rPr>
              <a:t>Vores vigtigste for-mål er at gøre AA’s samlede erfaringer tilgængelige for alle lidende alkoholikere, så de får en viden om, at AA findes, hvordan AA kan hjælpe dem, og hvor AA kan opsøges.</a:t>
            </a:r>
          </a:p>
        </p:txBody>
      </p:sp>
      <p:pic>
        <p:nvPicPr>
          <p:cNvPr id="171012" name="Picture 4">
            <a:extLst>
              <a:ext uri="{FF2B5EF4-FFF2-40B4-BE49-F238E27FC236}">
                <a16:creationId xmlns:a16="http://schemas.microsoft.com/office/drawing/2014/main" id="{34A1C093-1FF6-4176-A770-1EF3508C2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7"/>
          <a:stretch>
            <a:fillRect/>
          </a:stretch>
        </p:blipFill>
        <p:spPr bwMode="auto">
          <a:xfrm>
            <a:off x="1116013" y="1196975"/>
            <a:ext cx="4017962" cy="541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9CF17E2-1083-4516-9CDF-DE3B91B27BF1}"/>
              </a:ext>
            </a:extLst>
          </p:cNvPr>
          <p:cNvSpPr>
            <a:spLocks noGrp="1" noChangeArrowheads="1"/>
          </p:cNvSpPr>
          <p:nvPr>
            <p:ph type="title"/>
          </p:nvPr>
        </p:nvSpPr>
        <p:spPr>
          <a:xfrm>
            <a:off x="1116013" y="0"/>
            <a:ext cx="8027987" cy="1143000"/>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Hvad er AA’s formål?</a:t>
            </a:r>
          </a:p>
        </p:txBody>
      </p:sp>
      <p:pic>
        <p:nvPicPr>
          <p:cNvPr id="133125" name="Picture 5">
            <a:extLst>
              <a:ext uri="{FF2B5EF4-FFF2-40B4-BE49-F238E27FC236}">
                <a16:creationId xmlns:a16="http://schemas.microsoft.com/office/drawing/2014/main" id="{52341F28-C55C-4F9B-9C4A-39E250767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3848100" cy="5400675"/>
          </a:xfrm>
          <a:prstGeom prst="rect">
            <a:avLst/>
          </a:prstGeom>
          <a:noFill/>
          <a:extLst>
            <a:ext uri="{909E8E84-426E-40DD-AFC4-6F175D3DCCD1}">
              <a14:hiddenFill xmlns:a14="http://schemas.microsoft.com/office/drawing/2010/main">
                <a:solidFill>
                  <a:srgbClr val="FFFFFF"/>
                </a:solidFill>
              </a14:hiddenFill>
            </a:ext>
          </a:extLst>
        </p:spPr>
      </p:pic>
      <p:sp>
        <p:nvSpPr>
          <p:cNvPr id="133126" name="Rectangle 6">
            <a:extLst>
              <a:ext uri="{FF2B5EF4-FFF2-40B4-BE49-F238E27FC236}">
                <a16:creationId xmlns:a16="http://schemas.microsoft.com/office/drawing/2014/main" id="{1EE90CED-0D85-479B-B384-F1FBF3E66B63}"/>
              </a:ext>
            </a:extLst>
          </p:cNvPr>
          <p:cNvSpPr>
            <a:spLocks noGrp="1" noChangeArrowheads="1"/>
          </p:cNvSpPr>
          <p:nvPr>
            <p:ph type="body" idx="1"/>
          </p:nvPr>
        </p:nvSpPr>
        <p:spPr>
          <a:xfrm>
            <a:off x="5148263" y="1196975"/>
            <a:ext cx="3816350" cy="5472113"/>
          </a:xfrm>
        </p:spPr>
        <p:txBody>
          <a:bodyPr/>
          <a:lstStyle/>
          <a:p>
            <a:pPr>
              <a:spcBef>
                <a:spcPct val="50000"/>
              </a:spcBef>
              <a:buClrTx/>
              <a:buFont typeface="Wingdings" panose="05000000000000000000" pitchFamily="2" charset="2"/>
              <a:buChar char="Ø"/>
            </a:pPr>
            <a:r>
              <a:rPr lang="da-DK" altLang="da-DK" b="1"/>
              <a:t>Vores formål er at dele erfaring, styrke og håb, for at kunne løse vo-res fælles problem, </a:t>
            </a:r>
          </a:p>
          <a:p>
            <a:pPr>
              <a:spcBef>
                <a:spcPct val="50000"/>
              </a:spcBef>
              <a:buClrTx/>
              <a:buFont typeface="Wingdings" panose="05000000000000000000" pitchFamily="2" charset="2"/>
              <a:buChar char="Ø"/>
            </a:pPr>
            <a:r>
              <a:rPr lang="da-DK" altLang="da-DK" b="1"/>
              <a:t>og derigennem hjælpe andre alkoholikere til at komme sig af alkoholisme. </a:t>
            </a:r>
            <a:endParaRPr lang="da-DK" altLang="da-DK"/>
          </a:p>
        </p:txBody>
      </p:sp>
    </p:spTree>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4283623-C8A2-4D32-923E-7DC41049726E}"/>
              </a:ext>
            </a:extLst>
          </p:cNvPr>
          <p:cNvSpPr>
            <a:spLocks noGrp="1" noChangeArrowheads="1"/>
          </p:cNvSpPr>
          <p:nvPr>
            <p:ph type="title"/>
          </p:nvPr>
        </p:nvSpPr>
        <p:spPr>
          <a:xfrm>
            <a:off x="1116013" y="0"/>
            <a:ext cx="8027987" cy="1143000"/>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AA-møder og fællesskabet!</a:t>
            </a:r>
          </a:p>
        </p:txBody>
      </p:sp>
      <p:pic>
        <p:nvPicPr>
          <p:cNvPr id="173059" name="Picture 3">
            <a:extLst>
              <a:ext uri="{FF2B5EF4-FFF2-40B4-BE49-F238E27FC236}">
                <a16:creationId xmlns:a16="http://schemas.microsoft.com/office/drawing/2014/main" id="{8F029909-3B23-43A8-8110-B0D167069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4043362" cy="5400675"/>
          </a:xfrm>
          <a:prstGeom prst="rect">
            <a:avLst/>
          </a:prstGeom>
          <a:noFill/>
          <a:extLst>
            <a:ext uri="{909E8E84-426E-40DD-AFC4-6F175D3DCCD1}">
              <a14:hiddenFill xmlns:a14="http://schemas.microsoft.com/office/drawing/2010/main">
                <a:solidFill>
                  <a:srgbClr val="FFFFFF"/>
                </a:solidFill>
              </a14:hiddenFill>
            </a:ext>
          </a:extLst>
        </p:spPr>
      </p:pic>
      <p:sp>
        <p:nvSpPr>
          <p:cNvPr id="173060" name="Rectangle 4">
            <a:extLst>
              <a:ext uri="{FF2B5EF4-FFF2-40B4-BE49-F238E27FC236}">
                <a16:creationId xmlns:a16="http://schemas.microsoft.com/office/drawing/2014/main" id="{62CC0320-F18C-4FBA-98AA-D7E5FC3A6DED}"/>
              </a:ext>
            </a:extLst>
          </p:cNvPr>
          <p:cNvSpPr>
            <a:spLocks noGrp="1" noChangeArrowheads="1"/>
          </p:cNvSpPr>
          <p:nvPr>
            <p:ph type="body" idx="1"/>
          </p:nvPr>
        </p:nvSpPr>
        <p:spPr>
          <a:xfrm>
            <a:off x="5364163" y="1125538"/>
            <a:ext cx="3671887" cy="5616575"/>
          </a:xfrm>
        </p:spPr>
        <p:txBody>
          <a:bodyPr/>
          <a:lstStyle/>
          <a:p>
            <a:pPr>
              <a:buClr>
                <a:schemeClr val="tx1"/>
              </a:buClr>
              <a:buFont typeface="Wingdings" panose="05000000000000000000" pitchFamily="2" charset="2"/>
              <a:buChar char="Ø"/>
            </a:pPr>
            <a:r>
              <a:rPr lang="da-DK" altLang="da-DK" b="1"/>
              <a:t>Lukkede møder</a:t>
            </a:r>
          </a:p>
          <a:p>
            <a:pPr>
              <a:spcBef>
                <a:spcPct val="30000"/>
              </a:spcBef>
              <a:buClr>
                <a:schemeClr val="tx1"/>
              </a:buClr>
              <a:buFont typeface="Wingdings" panose="05000000000000000000" pitchFamily="2" charset="2"/>
              <a:buChar char="Ø"/>
            </a:pPr>
            <a:r>
              <a:rPr lang="da-DK" altLang="da-DK" b="1"/>
              <a:t>Åbne møder</a:t>
            </a:r>
          </a:p>
          <a:p>
            <a:pPr>
              <a:spcBef>
                <a:spcPct val="30000"/>
              </a:spcBef>
              <a:buClr>
                <a:schemeClr val="tx1"/>
              </a:buClr>
              <a:buFont typeface="Wingdings" panose="05000000000000000000" pitchFamily="2" charset="2"/>
              <a:buChar char="Ø"/>
            </a:pPr>
            <a:r>
              <a:rPr lang="da-DK" altLang="da-DK" b="1"/>
              <a:t>Nykommermøder</a:t>
            </a:r>
          </a:p>
          <a:p>
            <a:pPr>
              <a:spcBef>
                <a:spcPct val="30000"/>
              </a:spcBef>
              <a:buClr>
                <a:schemeClr val="tx1"/>
              </a:buClr>
              <a:buFont typeface="Wingdings" panose="05000000000000000000" pitchFamily="2" charset="2"/>
              <a:buChar char="Ø"/>
            </a:pPr>
            <a:r>
              <a:rPr lang="da-DK" altLang="da-DK" b="1"/>
              <a:t>Ungemøder</a:t>
            </a:r>
          </a:p>
          <a:p>
            <a:pPr>
              <a:spcBef>
                <a:spcPct val="30000"/>
              </a:spcBef>
              <a:buClr>
                <a:schemeClr val="tx1"/>
              </a:buClr>
              <a:buFont typeface="Wingdings" panose="05000000000000000000" pitchFamily="2" charset="2"/>
              <a:buChar char="Ø"/>
            </a:pPr>
            <a:r>
              <a:rPr lang="da-DK" altLang="da-DK" b="1"/>
              <a:t>Internetmøder</a:t>
            </a:r>
          </a:p>
          <a:p>
            <a:pPr>
              <a:spcBef>
                <a:spcPct val="30000"/>
              </a:spcBef>
              <a:buClr>
                <a:schemeClr val="tx1"/>
              </a:buClr>
              <a:buFont typeface="Wingdings" panose="05000000000000000000" pitchFamily="2" charset="2"/>
              <a:buChar char="Ø"/>
            </a:pPr>
            <a:r>
              <a:rPr lang="da-DK" altLang="da-DK" b="1"/>
              <a:t>Kontakt mellem møderne</a:t>
            </a:r>
          </a:p>
          <a:p>
            <a:pPr>
              <a:spcBef>
                <a:spcPct val="30000"/>
              </a:spcBef>
              <a:buClr>
                <a:schemeClr val="tx1"/>
              </a:buClr>
              <a:buFont typeface="Wingdings" panose="05000000000000000000" pitchFamily="2" charset="2"/>
              <a:buChar char="Ø"/>
            </a:pPr>
            <a:r>
              <a:rPr lang="da-DK" altLang="da-DK" b="1"/>
              <a:t>Landsmøder</a:t>
            </a:r>
          </a:p>
          <a:p>
            <a:pPr>
              <a:spcBef>
                <a:spcPct val="30000"/>
              </a:spcBef>
              <a:buClr>
                <a:schemeClr val="tx1"/>
              </a:buClr>
              <a:buFont typeface="Wingdings" panose="05000000000000000000" pitchFamily="2" charset="2"/>
              <a:buChar char="Ø"/>
            </a:pPr>
            <a:r>
              <a:rPr lang="da-DK" altLang="da-DK" b="1"/>
              <a:t>Konventer</a:t>
            </a:r>
          </a:p>
        </p:txBody>
      </p:sp>
    </p:spTree>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16">
            <a:extLst>
              <a:ext uri="{FF2B5EF4-FFF2-40B4-BE49-F238E27FC236}">
                <a16:creationId xmlns:a16="http://schemas.microsoft.com/office/drawing/2014/main" id="{CE0F4584-8307-4E23-A29F-22243EB949C1}"/>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latin typeface="Tahoma" panose="020B0604030504040204" pitchFamily="34" charset="0"/>
              </a:rPr>
              <a:t>Hvordan genvindes helbredet?</a:t>
            </a:r>
          </a:p>
        </p:txBody>
      </p:sp>
      <p:pic>
        <p:nvPicPr>
          <p:cNvPr id="66582" name="Picture 22">
            <a:extLst>
              <a:ext uri="{FF2B5EF4-FFF2-40B4-BE49-F238E27FC236}">
                <a16:creationId xmlns:a16="http://schemas.microsoft.com/office/drawing/2014/main" id="{DD571A15-51E0-4A53-AF16-55B707777DAC}"/>
              </a:ext>
            </a:extLst>
          </p:cNvPr>
          <p:cNvPicPr>
            <a:picLocks noChangeAspect="1" noChangeArrowheads="1"/>
          </p:cNvPicPr>
          <p:nvPr/>
        </p:nvPicPr>
        <p:blipFill>
          <a:blip r:embed="rId3">
            <a:clrChange>
              <a:clrFrom>
                <a:srgbClr val="005FAF"/>
              </a:clrFrom>
              <a:clrTo>
                <a:srgbClr val="005FAF">
                  <a:alpha val="0"/>
                </a:srgbClr>
              </a:clrTo>
            </a:clrChange>
            <a:lum bright="-18000"/>
            <a:extLst>
              <a:ext uri="{28A0092B-C50C-407E-A947-70E740481C1C}">
                <a14:useLocalDpi xmlns:a14="http://schemas.microsoft.com/office/drawing/2010/main" val="0"/>
              </a:ext>
            </a:extLst>
          </a:blip>
          <a:srcRect/>
          <a:stretch>
            <a:fillRect/>
          </a:stretch>
        </p:blipFill>
        <p:spPr bwMode="auto">
          <a:xfrm>
            <a:off x="6877050" y="4437063"/>
            <a:ext cx="1946275" cy="2232025"/>
          </a:xfrm>
          <a:prstGeom prst="rect">
            <a:avLst/>
          </a:prstGeom>
          <a:noFill/>
          <a:extLst>
            <a:ext uri="{909E8E84-426E-40DD-AFC4-6F175D3DCCD1}">
              <a14:hiddenFill xmlns:a14="http://schemas.microsoft.com/office/drawing/2010/main">
                <a:solidFill>
                  <a:srgbClr val="FFFFFF"/>
                </a:solidFill>
              </a14:hiddenFill>
            </a:ext>
          </a:extLst>
        </p:spPr>
      </p:pic>
      <p:sp>
        <p:nvSpPr>
          <p:cNvPr id="66583" name="Text Box 23">
            <a:extLst>
              <a:ext uri="{FF2B5EF4-FFF2-40B4-BE49-F238E27FC236}">
                <a16:creationId xmlns:a16="http://schemas.microsoft.com/office/drawing/2014/main" id="{CBDF627E-0FC6-409C-A052-829ACDC5D540}"/>
              </a:ext>
            </a:extLst>
          </p:cNvPr>
          <p:cNvSpPr txBox="1">
            <a:spLocks noChangeArrowheads="1"/>
          </p:cNvSpPr>
          <p:nvPr/>
        </p:nvSpPr>
        <p:spPr bwMode="auto">
          <a:xfrm>
            <a:off x="3419475" y="1268413"/>
            <a:ext cx="5472113" cy="3044825"/>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a-DK" altLang="da-DK" sz="3200" b="1">
                <a:effectLst>
                  <a:outerShdw blurRad="38100" dist="38100" dir="2700000" algn="tl">
                    <a:srgbClr val="000000"/>
                  </a:outerShdw>
                </a:effectLst>
              </a:rPr>
              <a:t>Bogen ”Anonyme Alkoholi-kere” indeholder et 12-trins program, der vejleder os i, hvordan vi kan blive og for-blive ædru samt hvordan vi vokser personligt og åndeligt</a:t>
            </a:r>
          </a:p>
        </p:txBody>
      </p:sp>
      <p:sp>
        <p:nvSpPr>
          <p:cNvPr id="66590" name="Text Box 30">
            <a:extLst>
              <a:ext uri="{FF2B5EF4-FFF2-40B4-BE49-F238E27FC236}">
                <a16:creationId xmlns:a16="http://schemas.microsoft.com/office/drawing/2014/main" id="{63FA3C37-897C-4950-A6B1-8B6326092926}"/>
              </a:ext>
            </a:extLst>
          </p:cNvPr>
          <p:cNvSpPr txBox="1">
            <a:spLocks noChangeArrowheads="1"/>
          </p:cNvSpPr>
          <p:nvPr/>
        </p:nvSpPr>
        <p:spPr bwMode="auto">
          <a:xfrm>
            <a:off x="3419475" y="4508500"/>
            <a:ext cx="3384550" cy="2255838"/>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2800" b="1">
                <a:effectLst>
                  <a:outerShdw blurRad="38100" dist="38100" dir="2700000" algn="tl">
                    <a:srgbClr val="000000"/>
                  </a:outerShdw>
                </a:effectLst>
              </a:rPr>
              <a:t>1. udgave af ”Store Bog” udkom i USA i april 1939 og er i dag oversat til mere end 70 sprog.</a:t>
            </a:r>
          </a:p>
        </p:txBody>
      </p:sp>
      <p:pic>
        <p:nvPicPr>
          <p:cNvPr id="66594" name="Picture 34">
            <a:extLst>
              <a:ext uri="{FF2B5EF4-FFF2-40B4-BE49-F238E27FC236}">
                <a16:creationId xmlns:a16="http://schemas.microsoft.com/office/drawing/2014/main" id="{590E4A73-E784-41EA-B930-DBF147B83842}"/>
              </a:ext>
            </a:extLst>
          </p:cNvPr>
          <p:cNvPicPr>
            <a:picLocks noChangeAspect="1" noChangeArrowheads="1"/>
          </p:cNvPicPr>
          <p:nvPr/>
        </p:nvPicPr>
        <p:blipFill>
          <a:blip r:embed="rId4">
            <a:clrChange>
              <a:clrFrom>
                <a:srgbClr val="0000FE"/>
              </a:clrFrom>
              <a:clrTo>
                <a:srgbClr val="0000FE">
                  <a:alpha val="0"/>
                </a:srgbClr>
              </a:clrTo>
            </a:clrChange>
            <a:lum bright="-12000"/>
            <a:extLst>
              <a:ext uri="{28A0092B-C50C-407E-A947-70E740481C1C}">
                <a14:useLocalDpi xmlns:a14="http://schemas.microsoft.com/office/drawing/2010/main" val="0"/>
              </a:ext>
            </a:extLst>
          </a:blip>
          <a:srcRect l="26123" r="28253" b="12659"/>
          <a:stretch>
            <a:fillRect/>
          </a:stretch>
        </p:blipFill>
        <p:spPr bwMode="auto">
          <a:xfrm>
            <a:off x="1258888" y="1412875"/>
            <a:ext cx="1727200"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3" name="Rectangle 19">
            <a:extLst>
              <a:ext uri="{FF2B5EF4-FFF2-40B4-BE49-F238E27FC236}">
                <a16:creationId xmlns:a16="http://schemas.microsoft.com/office/drawing/2014/main" id="{05420C43-E05E-43FA-982D-2C00E80824A5}"/>
              </a:ext>
            </a:extLst>
          </p:cNvPr>
          <p:cNvSpPr>
            <a:spLocks noGrp="1" noChangeArrowheads="1"/>
          </p:cNvSpPr>
          <p:nvPr>
            <p:ph type="title"/>
          </p:nvPr>
        </p:nvSpPr>
        <p:spPr>
          <a:xfrm>
            <a:off x="1116013" y="0"/>
            <a:ext cx="8027987" cy="1143000"/>
          </a:xfrm>
          <a:noFill/>
          <a:ln/>
        </p:spPr>
        <p:txBody>
          <a:bodyPr/>
          <a:lstStyle/>
          <a:p>
            <a:pPr algn="ctr"/>
            <a:r>
              <a:rPr lang="da-DK" altLang="da-DK" sz="3400" b="1">
                <a:solidFill>
                  <a:schemeClr val="tx1"/>
                </a:solidFill>
                <a:effectLst>
                  <a:outerShdw blurRad="38100" dist="38100" dir="2700000" algn="tl">
                    <a:srgbClr val="000000"/>
                  </a:outerShdw>
                </a:effectLst>
                <a:latin typeface="Tahoma" panose="020B0604030504040204" pitchFamily="34" charset="0"/>
              </a:rPr>
              <a:t>Hvad har alkoholikere i udsigt i AA?</a:t>
            </a:r>
          </a:p>
        </p:txBody>
      </p:sp>
      <p:pic>
        <p:nvPicPr>
          <p:cNvPr id="67610" name="Picture 26">
            <a:extLst>
              <a:ext uri="{FF2B5EF4-FFF2-40B4-BE49-F238E27FC236}">
                <a16:creationId xmlns:a16="http://schemas.microsoft.com/office/drawing/2014/main" id="{B327D741-EC28-4C43-9250-6A00599A0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96975"/>
            <a:ext cx="7440613" cy="546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9" name="Rectangle 19">
            <a:extLst>
              <a:ext uri="{FF2B5EF4-FFF2-40B4-BE49-F238E27FC236}">
                <a16:creationId xmlns:a16="http://schemas.microsoft.com/office/drawing/2014/main" id="{B53DDE2B-4FD9-45AC-A582-60BC31945790}"/>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Ædru alkoholikeres livsstil!</a:t>
            </a:r>
          </a:p>
        </p:txBody>
      </p:sp>
      <p:sp>
        <p:nvSpPr>
          <p:cNvPr id="56341" name="Rectangle 21">
            <a:extLst>
              <a:ext uri="{FF2B5EF4-FFF2-40B4-BE49-F238E27FC236}">
                <a16:creationId xmlns:a16="http://schemas.microsoft.com/office/drawing/2014/main" id="{07A849E6-248D-485E-949D-FE6F65E7A0E9}"/>
              </a:ext>
            </a:extLst>
          </p:cNvPr>
          <p:cNvSpPr>
            <a:spLocks noGrp="1" noChangeArrowheads="1"/>
          </p:cNvSpPr>
          <p:nvPr>
            <p:ph type="body" idx="1"/>
          </p:nvPr>
        </p:nvSpPr>
        <p:spPr>
          <a:xfrm>
            <a:off x="5219700" y="1125538"/>
            <a:ext cx="3816350" cy="5732462"/>
          </a:xfrm>
        </p:spPr>
        <p:txBody>
          <a:bodyPr/>
          <a:lstStyle/>
          <a:p>
            <a:pPr>
              <a:lnSpc>
                <a:spcPct val="95000"/>
              </a:lnSpc>
              <a:buClr>
                <a:schemeClr val="tx1"/>
              </a:buClr>
              <a:buFont typeface="Wingdings" panose="05000000000000000000" pitchFamily="2" charset="2"/>
              <a:buChar char="Ø"/>
            </a:pPr>
            <a:r>
              <a:rPr lang="da-DK" altLang="da-DK" b="1"/>
              <a:t>Accepterer, at al-koholismen findes i os resten af livet</a:t>
            </a:r>
          </a:p>
          <a:p>
            <a:pPr>
              <a:lnSpc>
                <a:spcPct val="95000"/>
              </a:lnSpc>
              <a:spcBef>
                <a:spcPct val="30000"/>
              </a:spcBef>
              <a:buClr>
                <a:schemeClr val="tx1"/>
              </a:buClr>
              <a:buFont typeface="Wingdings" panose="05000000000000000000" pitchFamily="2" charset="2"/>
              <a:buChar char="Ø"/>
            </a:pPr>
            <a:r>
              <a:rPr lang="da-DK" altLang="da-DK" b="1"/>
              <a:t>Tror på og har til-lid til, at AA’s livs-stil fungerer - også i usikkert terræn</a:t>
            </a:r>
          </a:p>
          <a:p>
            <a:pPr>
              <a:lnSpc>
                <a:spcPct val="95000"/>
              </a:lnSpc>
              <a:spcBef>
                <a:spcPct val="30000"/>
              </a:spcBef>
              <a:buClr>
                <a:schemeClr val="tx1"/>
              </a:buClr>
              <a:buFont typeface="Wingdings" panose="05000000000000000000" pitchFamily="2" charset="2"/>
              <a:buChar char="Ø"/>
            </a:pPr>
            <a:r>
              <a:rPr lang="da-DK" altLang="da-DK" b="1"/>
              <a:t>Arbejder frivilligt på at forbedre for-holdet til os selv og til omverdenen</a:t>
            </a:r>
          </a:p>
        </p:txBody>
      </p:sp>
      <p:pic>
        <p:nvPicPr>
          <p:cNvPr id="56346" name="Picture 26">
            <a:extLst>
              <a:ext uri="{FF2B5EF4-FFF2-40B4-BE49-F238E27FC236}">
                <a16:creationId xmlns:a16="http://schemas.microsoft.com/office/drawing/2014/main" id="{12163ADD-8D3D-4164-A24D-E148F3805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3995737" cy="532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a:extLst>
              <a:ext uri="{FF2B5EF4-FFF2-40B4-BE49-F238E27FC236}">
                <a16:creationId xmlns:a16="http://schemas.microsoft.com/office/drawing/2014/main" id="{573833C6-852E-46FA-8375-7BE85F23D794}"/>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Hvordan kontaktes AA?</a:t>
            </a:r>
          </a:p>
        </p:txBody>
      </p:sp>
      <p:pic>
        <p:nvPicPr>
          <p:cNvPr id="148485" name="Picture 5">
            <a:extLst>
              <a:ext uri="{FF2B5EF4-FFF2-40B4-BE49-F238E27FC236}">
                <a16:creationId xmlns:a16="http://schemas.microsoft.com/office/drawing/2014/main" id="{24089DA3-A4D2-447F-8CD8-2F9C8C705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3911600" cy="5257800"/>
          </a:xfrm>
          <a:prstGeom prst="rect">
            <a:avLst/>
          </a:prstGeom>
          <a:noFill/>
          <a:extLst>
            <a:ext uri="{909E8E84-426E-40DD-AFC4-6F175D3DCCD1}">
              <a14:hiddenFill xmlns:a14="http://schemas.microsoft.com/office/drawing/2010/main">
                <a:solidFill>
                  <a:srgbClr val="FFFFFF"/>
                </a:solidFill>
              </a14:hiddenFill>
            </a:ext>
          </a:extLst>
        </p:spPr>
      </p:pic>
      <p:sp>
        <p:nvSpPr>
          <p:cNvPr id="148486" name="Text Box 6">
            <a:extLst>
              <a:ext uri="{FF2B5EF4-FFF2-40B4-BE49-F238E27FC236}">
                <a16:creationId xmlns:a16="http://schemas.microsoft.com/office/drawing/2014/main" id="{55458575-E0E5-47F2-900B-AFDB645E9CFA}"/>
              </a:ext>
            </a:extLst>
          </p:cNvPr>
          <p:cNvSpPr txBox="1">
            <a:spLocks noChangeArrowheads="1"/>
          </p:cNvSpPr>
          <p:nvPr/>
        </p:nvSpPr>
        <p:spPr bwMode="auto">
          <a:xfrm>
            <a:off x="5003800" y="1125538"/>
            <a:ext cx="4140200"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3200" b="1">
                <a:solidFill>
                  <a:srgbClr val="FFFF00"/>
                </a:solidFill>
                <a:effectLst>
                  <a:outerShdw blurRad="38100" dist="38100" dir="2700000" algn="tl">
                    <a:srgbClr val="000000"/>
                  </a:outerShdw>
                </a:effectLst>
              </a:rPr>
              <a:t>Ring til AA’s hotline</a:t>
            </a:r>
            <a:r>
              <a:rPr lang="da-DK" altLang="da-DK" b="1">
                <a:effectLst>
                  <a:outerShdw blurRad="38100" dist="38100" dir="2700000" algn="tl">
                    <a:srgbClr val="000000"/>
                  </a:outerShdw>
                </a:effectLst>
              </a:rPr>
              <a:t> </a:t>
            </a:r>
          </a:p>
          <a:p>
            <a:pPr>
              <a:spcBef>
                <a:spcPct val="35000"/>
              </a:spcBef>
            </a:pPr>
            <a:r>
              <a:rPr lang="da-DK" altLang="da-DK" b="1">
                <a:effectLst>
                  <a:outerShdw blurRad="38100" dist="38100" dir="2700000" algn="tl">
                    <a:srgbClr val="000000"/>
                  </a:outerShdw>
                </a:effectLst>
              </a:rPr>
              <a:t>tlf. 70 10 12 24                          </a:t>
            </a:r>
            <a:r>
              <a:rPr lang="da-DK" altLang="da-DK" sz="2000" b="1">
                <a:effectLst>
                  <a:outerShdw blurRad="38100" dist="38100" dir="2700000" algn="tl">
                    <a:srgbClr val="000000"/>
                  </a:outerShdw>
                </a:effectLst>
              </a:rPr>
              <a:t>(kl. 8:00 – 24:00 hver dag)</a:t>
            </a:r>
          </a:p>
          <a:p>
            <a:pPr>
              <a:spcBef>
                <a:spcPct val="50000"/>
              </a:spcBef>
            </a:pPr>
            <a:r>
              <a:rPr lang="da-DK" altLang="da-DK" sz="3200" b="1">
                <a:solidFill>
                  <a:srgbClr val="FFFF00"/>
                </a:solidFill>
                <a:effectLst>
                  <a:outerShdw blurRad="38100" dist="38100" dir="2700000" algn="tl">
                    <a:srgbClr val="000000"/>
                  </a:outerShdw>
                </a:effectLst>
              </a:rPr>
              <a:t>Klik ind på</a:t>
            </a:r>
            <a:endParaRPr lang="da-DK" altLang="da-DK" sz="3200" b="1">
              <a:effectLst>
                <a:outerShdw blurRad="38100" dist="38100" dir="2700000" algn="tl">
                  <a:srgbClr val="000000"/>
                </a:outerShdw>
              </a:effectLst>
            </a:endParaRPr>
          </a:p>
          <a:p>
            <a:pPr>
              <a:spcBef>
                <a:spcPct val="35000"/>
              </a:spcBef>
            </a:pPr>
            <a:r>
              <a:rPr lang="da-DK" altLang="da-DK" sz="2000" b="1">
                <a:effectLst>
                  <a:outerShdw blurRad="38100" dist="38100" dir="2700000" algn="tl">
                    <a:srgbClr val="000000"/>
                  </a:outerShdw>
                </a:effectLst>
              </a:rPr>
              <a:t>www.anonyme-alkoholikere.dk</a:t>
            </a:r>
          </a:p>
          <a:p>
            <a:pPr>
              <a:spcBef>
                <a:spcPct val="50000"/>
              </a:spcBef>
            </a:pPr>
            <a:r>
              <a:rPr lang="da-DK" altLang="da-DK" sz="3200" b="1">
                <a:solidFill>
                  <a:srgbClr val="FFFF00"/>
                </a:solidFill>
                <a:effectLst>
                  <a:outerShdw blurRad="38100" dist="38100" dir="2700000" algn="tl">
                    <a:srgbClr val="000000"/>
                  </a:outerShdw>
                </a:effectLst>
              </a:rPr>
              <a:t>Mail E-mailvagten</a:t>
            </a:r>
            <a:r>
              <a:rPr lang="da-DK" altLang="da-DK" b="1">
                <a:effectLst>
                  <a:outerShdw blurRad="38100" dist="38100" dir="2700000" algn="tl">
                    <a:srgbClr val="000000"/>
                  </a:outerShdw>
                </a:effectLst>
              </a:rPr>
              <a:t> </a:t>
            </a:r>
          </a:p>
          <a:p>
            <a:pPr>
              <a:spcBef>
                <a:spcPct val="35000"/>
              </a:spcBef>
            </a:pPr>
            <a:r>
              <a:rPr lang="da-DK" altLang="da-DK" sz="2000" b="1">
                <a:effectLst>
                  <a:outerShdw blurRad="38100" dist="38100" dir="2700000" algn="tl">
                    <a:srgbClr val="000000"/>
                  </a:outerShdw>
                </a:effectLst>
              </a:rPr>
              <a:t>kontakt@anonyme-alkoholikere.dk</a:t>
            </a:r>
          </a:p>
          <a:p>
            <a:pPr>
              <a:spcBef>
                <a:spcPct val="50000"/>
              </a:spcBef>
            </a:pPr>
            <a:r>
              <a:rPr lang="da-DK" altLang="da-DK" sz="3200" b="1">
                <a:solidFill>
                  <a:srgbClr val="FFFF00"/>
                </a:solidFill>
                <a:effectLst>
                  <a:outerShdw blurRad="38100" dist="38100" dir="2700000" algn="tl">
                    <a:srgbClr val="000000"/>
                  </a:outerShdw>
                </a:effectLst>
              </a:rPr>
              <a:t>Send post til</a:t>
            </a:r>
          </a:p>
          <a:p>
            <a:pPr>
              <a:spcBef>
                <a:spcPct val="35000"/>
              </a:spcBef>
            </a:pPr>
            <a:r>
              <a:rPr lang="da-DK" altLang="da-DK" b="1">
                <a:effectLst>
                  <a:outerShdw blurRad="38100" dist="38100" dir="2700000" algn="tl">
                    <a:srgbClr val="000000"/>
                  </a:outerShdw>
                </a:effectLst>
              </a:rPr>
              <a:t>Hovedservicekontoret Thorsgade 59, 3. sal           2200 København N</a:t>
            </a:r>
          </a:p>
        </p:txBody>
      </p:sp>
    </p:spTree>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a:extLst>
              <a:ext uri="{FF2B5EF4-FFF2-40B4-BE49-F238E27FC236}">
                <a16:creationId xmlns:a16="http://schemas.microsoft.com/office/drawing/2014/main" id="{5F4D9291-5F6E-4D1C-A357-6C0A14040E4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3816350" cy="53292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87" name="Rectangle 15">
            <a:extLst>
              <a:ext uri="{FF2B5EF4-FFF2-40B4-BE49-F238E27FC236}">
                <a16:creationId xmlns:a16="http://schemas.microsoft.com/office/drawing/2014/main" id="{3AF2C13F-503A-485D-8191-EC40ACB80A66}"/>
              </a:ext>
            </a:extLst>
          </p:cNvPr>
          <p:cNvSpPr>
            <a:spLocks noGrp="1" noChangeArrowheads="1"/>
          </p:cNvSpPr>
          <p:nvPr>
            <p:ph type="title"/>
          </p:nvPr>
        </p:nvSpPr>
        <p:spPr>
          <a:xfrm>
            <a:off x="1187450" y="0"/>
            <a:ext cx="7956550"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Hvad gør vi i AA?</a:t>
            </a:r>
          </a:p>
        </p:txBody>
      </p:sp>
      <p:sp>
        <p:nvSpPr>
          <p:cNvPr id="28688" name="Rectangle 16">
            <a:extLst>
              <a:ext uri="{FF2B5EF4-FFF2-40B4-BE49-F238E27FC236}">
                <a16:creationId xmlns:a16="http://schemas.microsoft.com/office/drawing/2014/main" id="{CC8763FB-FABE-4451-AFB9-585859121872}"/>
              </a:ext>
            </a:extLst>
          </p:cNvPr>
          <p:cNvSpPr>
            <a:spLocks noGrp="1" noChangeArrowheads="1"/>
          </p:cNvSpPr>
          <p:nvPr>
            <p:ph type="body" idx="1"/>
          </p:nvPr>
        </p:nvSpPr>
        <p:spPr>
          <a:xfrm>
            <a:off x="5327650" y="2492375"/>
            <a:ext cx="3708400" cy="4249738"/>
          </a:xfrm>
        </p:spPr>
        <p:txBody>
          <a:bodyPr/>
          <a:lstStyle/>
          <a:p>
            <a:pPr>
              <a:buClr>
                <a:schemeClr val="tx1"/>
              </a:buClr>
              <a:buFont typeface="Wingdings" panose="05000000000000000000" pitchFamily="2" charset="2"/>
              <a:buChar char="Ø"/>
            </a:pPr>
            <a:r>
              <a:rPr lang="da-DK" altLang="da-DK" b="1"/>
              <a:t>Hvordan det var at leve som aktiv alkoholiker</a:t>
            </a:r>
          </a:p>
          <a:p>
            <a:pPr>
              <a:buClr>
                <a:schemeClr val="tx1"/>
              </a:buClr>
              <a:buFont typeface="Wingdings" panose="05000000000000000000" pitchFamily="2" charset="2"/>
              <a:buChar char="Ø"/>
            </a:pPr>
            <a:r>
              <a:rPr lang="da-DK" altLang="da-DK" b="1"/>
              <a:t>Hvad der førte os til AA</a:t>
            </a:r>
          </a:p>
          <a:p>
            <a:pPr>
              <a:buClr>
                <a:schemeClr val="tx1"/>
              </a:buClr>
              <a:buFont typeface="Wingdings" panose="05000000000000000000" pitchFamily="2" charset="2"/>
              <a:buChar char="Ø"/>
            </a:pPr>
            <a:r>
              <a:rPr lang="da-DK" altLang="da-DK" b="1"/>
              <a:t>Hvordan vi med AA’s hjælp lever et ædru liv i dag</a:t>
            </a:r>
          </a:p>
        </p:txBody>
      </p:sp>
      <p:sp>
        <p:nvSpPr>
          <p:cNvPr id="28689" name="Text Box 17">
            <a:extLst>
              <a:ext uri="{FF2B5EF4-FFF2-40B4-BE49-F238E27FC236}">
                <a16:creationId xmlns:a16="http://schemas.microsoft.com/office/drawing/2014/main" id="{F5FC87B6-A664-46F5-8CFD-A7A49B2D8C82}"/>
              </a:ext>
            </a:extLst>
          </p:cNvPr>
          <p:cNvSpPr txBox="1">
            <a:spLocks noChangeArrowheads="1"/>
          </p:cNvSpPr>
          <p:nvPr/>
        </p:nvSpPr>
        <p:spPr bwMode="auto">
          <a:xfrm>
            <a:off x="5003800" y="1125538"/>
            <a:ext cx="4140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3600" b="1">
                <a:effectLst>
                  <a:outerShdw blurRad="38100" dist="38100" dir="2700000" algn="tl">
                    <a:srgbClr val="000000"/>
                  </a:outerShdw>
                </a:effectLst>
              </a:rPr>
              <a:t>Vi deler erfaring, styrke og håb om:</a:t>
            </a:r>
          </a:p>
        </p:txBody>
      </p:sp>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5" name="Picture 13">
            <a:extLst>
              <a:ext uri="{FF2B5EF4-FFF2-40B4-BE49-F238E27FC236}">
                <a16:creationId xmlns:a16="http://schemas.microsoft.com/office/drawing/2014/main" id="{4FAB6E56-B006-4CAA-9FC2-9283779F5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3898900" cy="5457825"/>
          </a:xfrm>
          <a:prstGeom prst="rect">
            <a:avLst/>
          </a:prstGeom>
          <a:noFill/>
          <a:extLst>
            <a:ext uri="{909E8E84-426E-40DD-AFC4-6F175D3DCCD1}">
              <a14:hiddenFill xmlns:a14="http://schemas.microsoft.com/office/drawing/2010/main">
                <a:solidFill>
                  <a:srgbClr val="FFFFFF"/>
                </a:solidFill>
              </a14:hiddenFill>
            </a:ext>
          </a:extLst>
        </p:spPr>
      </p:pic>
      <p:sp>
        <p:nvSpPr>
          <p:cNvPr id="59406" name="Rectangle 14">
            <a:extLst>
              <a:ext uri="{FF2B5EF4-FFF2-40B4-BE49-F238E27FC236}">
                <a16:creationId xmlns:a16="http://schemas.microsoft.com/office/drawing/2014/main" id="{4E4FEF86-4DE0-4EFF-8DC7-30B11FA11E23}"/>
              </a:ext>
            </a:extLst>
          </p:cNvPr>
          <p:cNvSpPr>
            <a:spLocks noChangeArrowheads="1"/>
          </p:cNvSpPr>
          <p:nvPr/>
        </p:nvSpPr>
        <p:spPr bwMode="auto">
          <a:xfrm>
            <a:off x="1187450" y="0"/>
            <a:ext cx="7956550"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4400">
                <a:solidFill>
                  <a:schemeClr val="tx2"/>
                </a:solidFill>
                <a:latin typeface="Times New Roman" panose="02020603050405020304" pitchFamily="18" charset="0"/>
              </a:defRPr>
            </a:lvl1pPr>
            <a:lvl2pPr algn="l">
              <a:defRPr sz="4400">
                <a:solidFill>
                  <a:schemeClr val="tx2"/>
                </a:solidFill>
                <a:latin typeface="Times New Roman" panose="02020603050405020304" pitchFamily="18" charset="0"/>
              </a:defRPr>
            </a:lvl2pPr>
            <a:lvl3pPr algn="l">
              <a:defRPr sz="4400">
                <a:solidFill>
                  <a:schemeClr val="tx2"/>
                </a:solidFill>
                <a:latin typeface="Times New Roman" panose="02020603050405020304" pitchFamily="18" charset="0"/>
              </a:defRPr>
            </a:lvl3pPr>
            <a:lvl4pPr algn="l">
              <a:defRPr sz="4400">
                <a:solidFill>
                  <a:schemeClr val="tx2"/>
                </a:solidFill>
                <a:latin typeface="Times New Roman" panose="02020603050405020304" pitchFamily="18" charset="0"/>
              </a:defRPr>
            </a:lvl4pPr>
            <a:lvl5pPr algn="l">
              <a:defRPr sz="4400">
                <a:solidFill>
                  <a:schemeClr val="tx2"/>
                </a:solidFill>
                <a:latin typeface="Times New Roman" panose="02020603050405020304" pitchFamily="18" charset="0"/>
              </a:defRPr>
            </a:lvl5pPr>
            <a:lvl6pPr marL="457200" fontAlgn="base">
              <a:spcBef>
                <a:spcPct val="0"/>
              </a:spcBef>
              <a:spcAft>
                <a:spcPct val="0"/>
              </a:spcAft>
              <a:defRPr sz="4400">
                <a:solidFill>
                  <a:schemeClr val="tx2"/>
                </a:solidFill>
                <a:latin typeface="Times New Roman" panose="02020603050405020304" pitchFamily="18" charset="0"/>
              </a:defRPr>
            </a:lvl6pPr>
            <a:lvl7pPr marL="914400" fontAlgn="base">
              <a:spcBef>
                <a:spcPct val="0"/>
              </a:spcBef>
              <a:spcAft>
                <a:spcPct val="0"/>
              </a:spcAft>
              <a:defRPr sz="4400">
                <a:solidFill>
                  <a:schemeClr val="tx2"/>
                </a:solidFill>
                <a:latin typeface="Times New Roman" panose="02020603050405020304" pitchFamily="18" charset="0"/>
              </a:defRPr>
            </a:lvl7pPr>
            <a:lvl8pPr marL="1371600" fontAlgn="base">
              <a:spcBef>
                <a:spcPct val="0"/>
              </a:spcBef>
              <a:spcAft>
                <a:spcPct val="0"/>
              </a:spcAft>
              <a:defRPr sz="4400">
                <a:solidFill>
                  <a:schemeClr val="tx2"/>
                </a:solidFill>
                <a:latin typeface="Times New Roman" panose="02020603050405020304" pitchFamily="18" charset="0"/>
              </a:defRPr>
            </a:lvl8pPr>
            <a:lvl9pPr marL="1828800" fontAlgn="base">
              <a:spcBef>
                <a:spcPct val="0"/>
              </a:spcBef>
              <a:spcAft>
                <a:spcPct val="0"/>
              </a:spcAft>
              <a:defRPr sz="4400">
                <a:solidFill>
                  <a:schemeClr val="tx2"/>
                </a:solidFill>
                <a:latin typeface="Times New Roman" panose="02020603050405020304" pitchFamily="18" charset="0"/>
              </a:defRPr>
            </a:lvl9p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Hvem kan være alkoholiker?</a:t>
            </a:r>
          </a:p>
        </p:txBody>
      </p:sp>
      <p:sp>
        <p:nvSpPr>
          <p:cNvPr id="59411" name="Text Box 19">
            <a:extLst>
              <a:ext uri="{FF2B5EF4-FFF2-40B4-BE49-F238E27FC236}">
                <a16:creationId xmlns:a16="http://schemas.microsoft.com/office/drawing/2014/main" id="{41BB9B8F-F8E7-4B51-8884-C67A341D2D03}"/>
              </a:ext>
            </a:extLst>
          </p:cNvPr>
          <p:cNvSpPr txBox="1">
            <a:spLocks noChangeArrowheads="1"/>
          </p:cNvSpPr>
          <p:nvPr/>
        </p:nvSpPr>
        <p:spPr bwMode="auto">
          <a:xfrm>
            <a:off x="5292725" y="1484313"/>
            <a:ext cx="374332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a-DK" altLang="da-DK" sz="3200" b="1">
                <a:effectLst>
                  <a:outerShdw blurRad="38100" dist="38100" dir="2700000" algn="tl">
                    <a:srgbClr val="000000"/>
                  </a:outerShdw>
                </a:effectLst>
              </a:rPr>
              <a:t>Den, som…</a:t>
            </a:r>
          </a:p>
          <a:p>
            <a:pPr algn="l">
              <a:spcBef>
                <a:spcPct val="100000"/>
              </a:spcBef>
            </a:pPr>
            <a:r>
              <a:rPr lang="da-DK" altLang="da-DK" sz="3200" b="1">
                <a:effectLst>
                  <a:outerShdw blurRad="38100" dist="38100" dir="2700000" algn="tl">
                    <a:srgbClr val="000000"/>
                  </a:outerShdw>
                </a:effectLst>
              </a:rPr>
              <a:t>… fortsætter med at drikke – ofte mod sin egen vilje – på trods af erkendelsen af det skadelige ved at drikke og nok så mange forsøg på at ”tage sig sammen.”</a:t>
            </a:r>
          </a:p>
        </p:txBody>
      </p:sp>
    </p:spTree>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Text Box 7">
            <a:extLst>
              <a:ext uri="{FF2B5EF4-FFF2-40B4-BE49-F238E27FC236}">
                <a16:creationId xmlns:a16="http://schemas.microsoft.com/office/drawing/2014/main" id="{0426D62D-9829-46E6-A04A-382684EBE038}"/>
              </a:ext>
            </a:extLst>
          </p:cNvPr>
          <p:cNvSpPr txBox="1">
            <a:spLocks noChangeArrowheads="1"/>
          </p:cNvSpPr>
          <p:nvPr/>
        </p:nvSpPr>
        <p:spPr bwMode="auto">
          <a:xfrm>
            <a:off x="5292725" y="1341438"/>
            <a:ext cx="36004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a-DK" altLang="da-DK" sz="2600" b="1">
              <a:solidFill>
                <a:srgbClr val="8BFFFF"/>
              </a:solidFill>
              <a:latin typeface="Cambria" panose="02040503050406030204" pitchFamily="18" charset="0"/>
            </a:endParaRPr>
          </a:p>
        </p:txBody>
      </p:sp>
      <p:sp>
        <p:nvSpPr>
          <p:cNvPr id="43016" name="Text Box 8">
            <a:extLst>
              <a:ext uri="{FF2B5EF4-FFF2-40B4-BE49-F238E27FC236}">
                <a16:creationId xmlns:a16="http://schemas.microsoft.com/office/drawing/2014/main" id="{3A856165-6706-4AC6-821B-F28771727495}"/>
              </a:ext>
            </a:extLst>
          </p:cNvPr>
          <p:cNvSpPr txBox="1">
            <a:spLocks noChangeArrowheads="1"/>
          </p:cNvSpPr>
          <p:nvPr/>
        </p:nvSpPr>
        <p:spPr bwMode="auto">
          <a:xfrm>
            <a:off x="5435600" y="2133600"/>
            <a:ext cx="33845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2000"/>
              </a:lnSpc>
              <a:spcBef>
                <a:spcPct val="20000"/>
              </a:spcBef>
            </a:pPr>
            <a:r>
              <a:rPr lang="da-DK" altLang="da-DK" sz="3200" b="1">
                <a:effectLst>
                  <a:outerShdw blurRad="38100" dist="38100" dir="2700000" algn="tl">
                    <a:srgbClr val="000000"/>
                  </a:outerShdw>
                </a:effectLst>
              </a:rPr>
              <a:t>Erfaringer viser, at alkoholisme kan ramme alle -</a:t>
            </a:r>
          </a:p>
          <a:p>
            <a:pPr algn="l">
              <a:lnSpc>
                <a:spcPct val="102000"/>
              </a:lnSpc>
              <a:spcBef>
                <a:spcPct val="20000"/>
              </a:spcBef>
            </a:pPr>
            <a:r>
              <a:rPr lang="da-DK" altLang="da-DK" sz="3200" b="1">
                <a:effectLst>
                  <a:outerShdw blurRad="38100" dist="38100" dir="2700000" algn="tl">
                    <a:srgbClr val="000000"/>
                  </a:outerShdw>
                </a:effectLst>
              </a:rPr>
              <a:t>uanset køn, alder, livsvilkår, social baggrund og status. </a:t>
            </a:r>
          </a:p>
        </p:txBody>
      </p:sp>
      <p:pic>
        <p:nvPicPr>
          <p:cNvPr id="43020" name="Picture 12">
            <a:extLst>
              <a:ext uri="{FF2B5EF4-FFF2-40B4-BE49-F238E27FC236}">
                <a16:creationId xmlns:a16="http://schemas.microsoft.com/office/drawing/2014/main" id="{B0F63CE8-38DC-47D0-AADF-FC7C9610B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3921125" cy="5400675"/>
          </a:xfrm>
          <a:prstGeom prst="rect">
            <a:avLst/>
          </a:prstGeom>
          <a:noFill/>
          <a:extLst>
            <a:ext uri="{909E8E84-426E-40DD-AFC4-6F175D3DCCD1}">
              <a14:hiddenFill xmlns:a14="http://schemas.microsoft.com/office/drawing/2010/main">
                <a:solidFill>
                  <a:srgbClr val="FFFFFF"/>
                </a:solidFill>
              </a14:hiddenFill>
            </a:ext>
          </a:extLst>
        </p:spPr>
      </p:pic>
      <p:sp>
        <p:nvSpPr>
          <p:cNvPr id="43022" name="Rectangle 14">
            <a:extLst>
              <a:ext uri="{FF2B5EF4-FFF2-40B4-BE49-F238E27FC236}">
                <a16:creationId xmlns:a16="http://schemas.microsoft.com/office/drawing/2014/main" id="{E8DB8BE7-141B-4288-9E3A-5DE1BA4F77C6}"/>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Hvem kan blive alkoholiker?</a:t>
            </a:r>
          </a:p>
        </p:txBody>
      </p:sp>
    </p:spTree>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1" name="Rectangle 9">
            <a:extLst>
              <a:ext uri="{FF2B5EF4-FFF2-40B4-BE49-F238E27FC236}">
                <a16:creationId xmlns:a16="http://schemas.microsoft.com/office/drawing/2014/main" id="{051A827E-5227-4A28-BD0A-E28DE1B3C83D}"/>
              </a:ext>
            </a:extLst>
          </p:cNvPr>
          <p:cNvSpPr>
            <a:spLocks noChangeArrowheads="1"/>
          </p:cNvSpPr>
          <p:nvPr/>
        </p:nvSpPr>
        <p:spPr bwMode="auto">
          <a:xfrm>
            <a:off x="1187450" y="0"/>
            <a:ext cx="7956550"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4400">
                <a:solidFill>
                  <a:schemeClr val="tx2"/>
                </a:solidFill>
                <a:latin typeface="Times New Roman" panose="02020603050405020304" pitchFamily="18" charset="0"/>
              </a:defRPr>
            </a:lvl1pPr>
            <a:lvl2pPr algn="l">
              <a:defRPr sz="4400">
                <a:solidFill>
                  <a:schemeClr val="tx2"/>
                </a:solidFill>
                <a:latin typeface="Times New Roman" panose="02020603050405020304" pitchFamily="18" charset="0"/>
              </a:defRPr>
            </a:lvl2pPr>
            <a:lvl3pPr algn="l">
              <a:defRPr sz="4400">
                <a:solidFill>
                  <a:schemeClr val="tx2"/>
                </a:solidFill>
                <a:latin typeface="Times New Roman" panose="02020603050405020304" pitchFamily="18" charset="0"/>
              </a:defRPr>
            </a:lvl3pPr>
            <a:lvl4pPr algn="l">
              <a:defRPr sz="4400">
                <a:solidFill>
                  <a:schemeClr val="tx2"/>
                </a:solidFill>
                <a:latin typeface="Times New Roman" panose="02020603050405020304" pitchFamily="18" charset="0"/>
              </a:defRPr>
            </a:lvl4pPr>
            <a:lvl5pPr algn="l">
              <a:defRPr sz="4400">
                <a:solidFill>
                  <a:schemeClr val="tx2"/>
                </a:solidFill>
                <a:latin typeface="Times New Roman" panose="02020603050405020304" pitchFamily="18" charset="0"/>
              </a:defRPr>
            </a:lvl5pPr>
            <a:lvl6pPr marL="457200" fontAlgn="base">
              <a:spcBef>
                <a:spcPct val="0"/>
              </a:spcBef>
              <a:spcAft>
                <a:spcPct val="0"/>
              </a:spcAft>
              <a:defRPr sz="4400">
                <a:solidFill>
                  <a:schemeClr val="tx2"/>
                </a:solidFill>
                <a:latin typeface="Times New Roman" panose="02020603050405020304" pitchFamily="18" charset="0"/>
              </a:defRPr>
            </a:lvl6pPr>
            <a:lvl7pPr marL="914400" fontAlgn="base">
              <a:spcBef>
                <a:spcPct val="0"/>
              </a:spcBef>
              <a:spcAft>
                <a:spcPct val="0"/>
              </a:spcAft>
              <a:defRPr sz="4400">
                <a:solidFill>
                  <a:schemeClr val="tx2"/>
                </a:solidFill>
                <a:latin typeface="Times New Roman" panose="02020603050405020304" pitchFamily="18" charset="0"/>
              </a:defRPr>
            </a:lvl7pPr>
            <a:lvl8pPr marL="1371600" fontAlgn="base">
              <a:spcBef>
                <a:spcPct val="0"/>
              </a:spcBef>
              <a:spcAft>
                <a:spcPct val="0"/>
              </a:spcAft>
              <a:defRPr sz="4400">
                <a:solidFill>
                  <a:schemeClr val="tx2"/>
                </a:solidFill>
                <a:latin typeface="Times New Roman" panose="02020603050405020304" pitchFamily="18" charset="0"/>
              </a:defRPr>
            </a:lvl8pPr>
            <a:lvl9pPr marL="1828800" fontAlgn="base">
              <a:spcBef>
                <a:spcPct val="0"/>
              </a:spcBef>
              <a:spcAft>
                <a:spcPct val="0"/>
              </a:spcAft>
              <a:defRPr sz="4400">
                <a:solidFill>
                  <a:schemeClr val="tx2"/>
                </a:solidFill>
                <a:latin typeface="Times New Roman" panose="02020603050405020304" pitchFamily="18" charset="0"/>
              </a:defRPr>
            </a:lvl9p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Hvor findes alkoholikere?</a:t>
            </a:r>
          </a:p>
        </p:txBody>
      </p:sp>
      <p:sp>
        <p:nvSpPr>
          <p:cNvPr id="136207" name="Rectangle 15">
            <a:extLst>
              <a:ext uri="{FF2B5EF4-FFF2-40B4-BE49-F238E27FC236}">
                <a16:creationId xmlns:a16="http://schemas.microsoft.com/office/drawing/2014/main" id="{6F40B2AF-031A-403A-BF2F-9E70723EBF2E}"/>
              </a:ext>
            </a:extLst>
          </p:cNvPr>
          <p:cNvSpPr>
            <a:spLocks noGrp="1" noChangeArrowheads="1"/>
          </p:cNvSpPr>
          <p:nvPr>
            <p:ph type="body" idx="1"/>
          </p:nvPr>
        </p:nvSpPr>
        <p:spPr>
          <a:xfrm>
            <a:off x="5148263" y="1125538"/>
            <a:ext cx="3743325" cy="5400675"/>
          </a:xfrm>
        </p:spPr>
        <p:txBody>
          <a:bodyPr/>
          <a:lstStyle/>
          <a:p>
            <a:pPr>
              <a:spcBef>
                <a:spcPct val="0"/>
              </a:spcBef>
              <a:buClr>
                <a:schemeClr val="tx1"/>
              </a:buClr>
              <a:buFont typeface="Wingdings" panose="05000000000000000000" pitchFamily="2" charset="2"/>
              <a:buChar char="Ø"/>
            </a:pPr>
            <a:r>
              <a:rPr lang="da-DK" altLang="da-DK" b="1"/>
              <a:t>De færreste af os er synlige i det offentlige rum.</a:t>
            </a:r>
          </a:p>
          <a:p>
            <a:pPr>
              <a:spcBef>
                <a:spcPct val="100000"/>
              </a:spcBef>
              <a:buClr>
                <a:schemeClr val="tx1"/>
              </a:buClr>
              <a:buFont typeface="Wingdings" panose="05000000000000000000" pitchFamily="2" charset="2"/>
              <a:buChar char="Ø"/>
            </a:pPr>
            <a:r>
              <a:rPr lang="da-DK" altLang="da-DK" b="1"/>
              <a:t>De fleste af os findes i familien, på arbejdspladsen eller alene, hvor vi gør meget for at bagatellisere og skjule drikkeriet.</a:t>
            </a:r>
            <a:endParaRPr lang="da-DK" altLang="da-DK"/>
          </a:p>
        </p:txBody>
      </p:sp>
      <p:pic>
        <p:nvPicPr>
          <p:cNvPr id="136208" name="Picture 16">
            <a:extLst>
              <a:ext uri="{FF2B5EF4-FFF2-40B4-BE49-F238E27FC236}">
                <a16:creationId xmlns:a16="http://schemas.microsoft.com/office/drawing/2014/main" id="{1850FCE1-4D23-4FE2-8C69-8A0710269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3830637"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3AA1C801-789D-4BFB-A3EC-B337CAB4CE53}"/>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Hvad er alkoholisme?</a:t>
            </a:r>
          </a:p>
        </p:txBody>
      </p:sp>
      <p:pic>
        <p:nvPicPr>
          <p:cNvPr id="175109" name="Picture 5">
            <a:extLst>
              <a:ext uri="{FF2B5EF4-FFF2-40B4-BE49-F238E27FC236}">
                <a16:creationId xmlns:a16="http://schemas.microsoft.com/office/drawing/2014/main" id="{68F53994-4304-4669-B6B9-73EF99662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3943350" cy="5456238"/>
          </a:xfrm>
          <a:prstGeom prst="rect">
            <a:avLst/>
          </a:prstGeom>
          <a:noFill/>
          <a:extLst>
            <a:ext uri="{909E8E84-426E-40DD-AFC4-6F175D3DCCD1}">
              <a14:hiddenFill xmlns:a14="http://schemas.microsoft.com/office/drawing/2010/main">
                <a:solidFill>
                  <a:srgbClr val="FFFFFF"/>
                </a:solidFill>
              </a14:hiddenFill>
            </a:ext>
          </a:extLst>
        </p:spPr>
      </p:pic>
      <p:sp>
        <p:nvSpPr>
          <p:cNvPr id="175111" name="Rectangle 7">
            <a:extLst>
              <a:ext uri="{FF2B5EF4-FFF2-40B4-BE49-F238E27FC236}">
                <a16:creationId xmlns:a16="http://schemas.microsoft.com/office/drawing/2014/main" id="{2C9B7110-2B38-48C7-AF26-58AEEE7AC3EC}"/>
              </a:ext>
            </a:extLst>
          </p:cNvPr>
          <p:cNvSpPr>
            <a:spLocks noGrp="1" noChangeArrowheads="1"/>
          </p:cNvSpPr>
          <p:nvPr>
            <p:ph type="body" idx="1"/>
          </p:nvPr>
        </p:nvSpPr>
        <p:spPr>
          <a:xfrm>
            <a:off x="5148263" y="1196975"/>
            <a:ext cx="3995737" cy="5545138"/>
          </a:xfrm>
          <a:noFill/>
          <a:ln/>
        </p:spPr>
        <p:txBody>
          <a:bodyPr/>
          <a:lstStyle/>
          <a:p>
            <a:pPr>
              <a:spcBef>
                <a:spcPct val="50000"/>
              </a:spcBef>
              <a:buClr>
                <a:schemeClr val="tx1"/>
              </a:buClr>
              <a:buSzTx/>
              <a:buFont typeface="Wingdings" panose="05000000000000000000" pitchFamily="2" charset="2"/>
              <a:buChar char="Ø"/>
            </a:pPr>
            <a:r>
              <a:rPr lang="da-DK" altLang="da-DK" b="1"/>
              <a:t>Alkoholafhængig-hed Syndrom </a:t>
            </a:r>
            <a:r>
              <a:rPr lang="da-DK" altLang="da-DK" sz="2400" b="1"/>
              <a:t>(</a:t>
            </a:r>
            <a:r>
              <a:rPr lang="da-DK" altLang="da-DK" sz="2400" b="1" i="1"/>
              <a:t>WHO)</a:t>
            </a:r>
          </a:p>
          <a:p>
            <a:pPr>
              <a:spcBef>
                <a:spcPct val="50000"/>
              </a:spcBef>
              <a:buClr>
                <a:schemeClr val="tx1"/>
              </a:buClr>
              <a:buSzTx/>
              <a:buFont typeface="Wingdings" panose="05000000000000000000" pitchFamily="2" charset="2"/>
              <a:buChar char="Ø"/>
            </a:pPr>
            <a:r>
              <a:rPr lang="da-DK" altLang="da-DK" b="1"/>
              <a:t>Fysisk krav </a:t>
            </a:r>
            <a:r>
              <a:rPr lang="da-DK" altLang="da-DK" sz="2400" b="1" i="1"/>
              <a:t>(craving)</a:t>
            </a:r>
          </a:p>
          <a:p>
            <a:pPr>
              <a:spcBef>
                <a:spcPct val="50000"/>
              </a:spcBef>
              <a:buClr>
                <a:schemeClr val="tx1"/>
              </a:buClr>
              <a:buSzTx/>
              <a:buFont typeface="Wingdings" panose="05000000000000000000" pitchFamily="2" charset="2"/>
              <a:buChar char="Ø"/>
            </a:pPr>
            <a:r>
              <a:rPr lang="da-DK" altLang="da-DK" b="1"/>
              <a:t>Svækket evne til at styre indtagelsen</a:t>
            </a:r>
          </a:p>
          <a:p>
            <a:pPr>
              <a:spcBef>
                <a:spcPct val="50000"/>
              </a:spcBef>
              <a:buClr>
                <a:schemeClr val="tx1"/>
              </a:buClr>
              <a:buSzTx/>
              <a:buFont typeface="Wingdings" panose="05000000000000000000" pitchFamily="2" charset="2"/>
              <a:buChar char="Ø"/>
            </a:pPr>
            <a:r>
              <a:rPr lang="da-DK" altLang="da-DK" b="1"/>
              <a:t>Tolerans</a:t>
            </a:r>
          </a:p>
          <a:p>
            <a:pPr>
              <a:spcBef>
                <a:spcPct val="50000"/>
              </a:spcBef>
              <a:buClr>
                <a:schemeClr val="tx1"/>
              </a:buClr>
              <a:buSzTx/>
              <a:buFont typeface="Wingdings" panose="05000000000000000000" pitchFamily="2" charset="2"/>
              <a:buChar char="Ø"/>
            </a:pPr>
            <a:r>
              <a:rPr lang="da-DK" altLang="da-DK" b="1"/>
              <a:t>Dominerende rolle mht. prioritering og tidsforbrug</a:t>
            </a:r>
          </a:p>
        </p:txBody>
      </p:sp>
    </p:spTree>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FD577E49-7441-4CE8-81F7-3E9DE4942BD6}"/>
              </a:ext>
            </a:extLst>
          </p:cNvPr>
          <p:cNvSpPr>
            <a:spLocks noChangeArrowheads="1"/>
          </p:cNvSpPr>
          <p:nvPr/>
        </p:nvSpPr>
        <p:spPr bwMode="auto">
          <a:xfrm>
            <a:off x="5435600" y="1341438"/>
            <a:ext cx="360045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altLang="da-DK" sz="3200" b="1">
                <a:effectLst>
                  <a:outerShdw blurRad="38100" dist="38100" dir="2700000" algn="tl">
                    <a:srgbClr val="000000"/>
                  </a:outerShdw>
                </a:effectLst>
              </a:rPr>
              <a:t>Det fysiske ”krav-fænomen”, er en uimodståelig fysisk trang efter alkohol uden for vores mentale kontrol. </a:t>
            </a:r>
          </a:p>
          <a:p>
            <a:pPr algn="l">
              <a:spcBef>
                <a:spcPct val="50000"/>
              </a:spcBef>
            </a:pPr>
            <a:r>
              <a:rPr lang="da-DK" altLang="da-DK" sz="3200" b="1">
                <a:effectLst>
                  <a:outerShdw blurRad="38100" dist="38100" dir="2700000" algn="tl">
                    <a:srgbClr val="000000"/>
                  </a:outerShdw>
                </a:effectLst>
              </a:rPr>
              <a:t>Vi kan derfor al-drig vide os sikre på, hvor vi ender, når vi drikker.</a:t>
            </a:r>
          </a:p>
        </p:txBody>
      </p:sp>
      <p:sp>
        <p:nvSpPr>
          <p:cNvPr id="27660" name="Rectangle 12">
            <a:extLst>
              <a:ext uri="{FF2B5EF4-FFF2-40B4-BE49-F238E27FC236}">
                <a16:creationId xmlns:a16="http://schemas.microsoft.com/office/drawing/2014/main" id="{A45C1844-C1C1-4E50-8A87-57F969A9324D}"/>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Hvad er den fysiske del?</a:t>
            </a:r>
          </a:p>
        </p:txBody>
      </p:sp>
      <p:pic>
        <p:nvPicPr>
          <p:cNvPr id="27661" name="Picture 13">
            <a:extLst>
              <a:ext uri="{FF2B5EF4-FFF2-40B4-BE49-F238E27FC236}">
                <a16:creationId xmlns:a16="http://schemas.microsoft.com/office/drawing/2014/main" id="{B77C9901-6F0A-4DC0-A62F-FA6F8BF6A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4071937" cy="545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a:extLst>
              <a:ext uri="{FF2B5EF4-FFF2-40B4-BE49-F238E27FC236}">
                <a16:creationId xmlns:a16="http://schemas.microsoft.com/office/drawing/2014/main" id="{88D5EC91-BDCC-4D2A-9155-D88B0E5A331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116013" y="1196975"/>
            <a:ext cx="3959225" cy="5400675"/>
          </a:xfrm>
          <a:prstGeom prst="rect">
            <a:avLst/>
          </a:prstGeom>
          <a:noFill/>
          <a:extLst>
            <a:ext uri="{909E8E84-426E-40DD-AFC4-6F175D3DCCD1}">
              <a14:hiddenFill xmlns:a14="http://schemas.microsoft.com/office/drawing/2010/main">
                <a:solidFill>
                  <a:srgbClr val="FFFFFF"/>
                </a:solidFill>
              </a14:hiddenFill>
            </a:ext>
          </a:extLst>
        </p:spPr>
      </p:pic>
      <p:sp>
        <p:nvSpPr>
          <p:cNvPr id="50190" name="Rectangle 14">
            <a:extLst>
              <a:ext uri="{FF2B5EF4-FFF2-40B4-BE49-F238E27FC236}">
                <a16:creationId xmlns:a16="http://schemas.microsoft.com/office/drawing/2014/main" id="{CF88CD82-1F32-4579-8319-F3ED45E11EF1}"/>
              </a:ext>
            </a:extLst>
          </p:cNvPr>
          <p:cNvSpPr>
            <a:spLocks noGrp="1" noChangeArrowheads="1"/>
          </p:cNvSpPr>
          <p:nvPr>
            <p:ph type="body" idx="1"/>
          </p:nvPr>
        </p:nvSpPr>
        <p:spPr>
          <a:xfrm>
            <a:off x="5148263" y="1196975"/>
            <a:ext cx="3995737" cy="5518150"/>
          </a:xfrm>
        </p:spPr>
        <p:txBody>
          <a:bodyPr/>
          <a:lstStyle/>
          <a:p>
            <a:pPr>
              <a:spcBef>
                <a:spcPct val="50000"/>
              </a:spcBef>
              <a:buClr>
                <a:schemeClr val="tx1"/>
              </a:buClr>
              <a:buSzTx/>
              <a:buFont typeface="Wingdings" panose="05000000000000000000" pitchFamily="2" charset="2"/>
              <a:buChar char="Ø"/>
            </a:pPr>
            <a:r>
              <a:rPr lang="en-US" altLang="da-DK" b="1"/>
              <a:t>Vi optages psykisk mere og mere af alkoholens effekt </a:t>
            </a:r>
          </a:p>
          <a:p>
            <a:pPr>
              <a:spcBef>
                <a:spcPct val="50000"/>
              </a:spcBef>
              <a:buClr>
                <a:schemeClr val="tx1"/>
              </a:buClr>
              <a:buSzTx/>
              <a:buFont typeface="Wingdings" panose="05000000000000000000" pitchFamily="2" charset="2"/>
              <a:buChar char="Ø"/>
            </a:pPr>
            <a:r>
              <a:rPr lang="en-US" altLang="da-DK" b="1"/>
              <a:t>Vi gemmer os bag masker for at dæk-ke vores følelser af ensomhed, håbløs-hed og mindreværd</a:t>
            </a:r>
          </a:p>
          <a:p>
            <a:pPr>
              <a:spcBef>
                <a:spcPct val="50000"/>
              </a:spcBef>
              <a:buClr>
                <a:schemeClr val="tx1"/>
              </a:buClr>
              <a:buSzTx/>
              <a:buFont typeface="Wingdings" panose="05000000000000000000" pitchFamily="2" charset="2"/>
              <a:buChar char="Ø"/>
            </a:pPr>
            <a:r>
              <a:rPr lang="en-US" altLang="da-DK" b="1"/>
              <a:t>Vi er irritable, rast- løse og utilfredse </a:t>
            </a:r>
          </a:p>
        </p:txBody>
      </p:sp>
      <p:sp>
        <p:nvSpPr>
          <p:cNvPr id="50192" name="Rectangle 16">
            <a:extLst>
              <a:ext uri="{FF2B5EF4-FFF2-40B4-BE49-F238E27FC236}">
                <a16:creationId xmlns:a16="http://schemas.microsoft.com/office/drawing/2014/main" id="{0C491971-5750-4A70-85C1-7DD33ABD315E}"/>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Hvad er den psykiske del?</a:t>
            </a:r>
          </a:p>
        </p:txBody>
      </p:sp>
    </p:spTree>
  </p:cSld>
  <p:clrMapOvr>
    <a:masterClrMapping/>
  </p:clrMapOvr>
  <p:transition spd="slow">
    <p:zoom/>
  </p:transition>
</p:sld>
</file>

<file path=ppt/theme/theme1.xml><?xml version="1.0" encoding="utf-8"?>
<a:theme xmlns:a="http://schemas.openxmlformats.org/drawingml/2006/main" name="Azurblå">
  <a:themeElements>
    <a:clrScheme name="Azurblå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blå">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a-DK"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a-DK"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zurblå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blå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blå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F:\Programmer\Microsoft Office\Templates\Presentation Designs\Azurblå.pot</Template>
  <TotalTime>5113</TotalTime>
  <Words>1159</Words>
  <Application>Microsoft Office PowerPoint</Application>
  <PresentationFormat>Skærmshow (4:3)</PresentationFormat>
  <Paragraphs>152</Paragraphs>
  <Slides>24</Slides>
  <Notes>19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24</vt:i4>
      </vt:variant>
    </vt:vector>
  </HeadingPairs>
  <TitlesOfParts>
    <vt:vector size="30" baseType="lpstr">
      <vt:lpstr>Times New Roman</vt:lpstr>
      <vt:lpstr>Wingdings</vt:lpstr>
      <vt:lpstr>Arial</vt:lpstr>
      <vt:lpstr>Tahoma</vt:lpstr>
      <vt:lpstr>Cambria</vt:lpstr>
      <vt:lpstr>Azurblå</vt:lpstr>
      <vt:lpstr>Information om AA</vt:lpstr>
      <vt:lpstr>Hvad er AA’s formål?</vt:lpstr>
      <vt:lpstr>Hvad gør vi i AA?</vt:lpstr>
      <vt:lpstr>PowerPoint-præsentation</vt:lpstr>
      <vt:lpstr>Hvem kan blive alkoholiker?</vt:lpstr>
      <vt:lpstr>PowerPoint-præsentation</vt:lpstr>
      <vt:lpstr>Hvad er alkoholisme?</vt:lpstr>
      <vt:lpstr>Hvad er den fysiske del?</vt:lpstr>
      <vt:lpstr>Hvad er den psykiske del?</vt:lpstr>
      <vt:lpstr>Magtesløshed!</vt:lpstr>
      <vt:lpstr>Alkoholikeres mange nederlag</vt:lpstr>
      <vt:lpstr>Hvordan overgiver vi os?</vt:lpstr>
      <vt:lpstr>Der findes en løsning i AA!</vt:lpstr>
      <vt:lpstr>Hvordan blev AA til?</vt:lpstr>
      <vt:lpstr>AA-gruppens formål!</vt:lpstr>
      <vt:lpstr>Hvilke medlemskrav er der?</vt:lpstr>
      <vt:lpstr>Hvor får AA sine penge fra?</vt:lpstr>
      <vt:lpstr>AA og omverdenen!</vt:lpstr>
      <vt:lpstr>At give AA’s budskab videre!</vt:lpstr>
      <vt:lpstr>AA-møder og fællesskabet!</vt:lpstr>
      <vt:lpstr>Hvordan genvindes helbredet?</vt:lpstr>
      <vt:lpstr>Hvad har alkoholikere i udsigt i AA?</vt:lpstr>
      <vt:lpstr>Ædru alkoholikeres livsstil!</vt:lpstr>
      <vt:lpstr>Hvordan kontaktes AA?</vt:lpstr>
    </vt:vector>
  </TitlesOfParts>
  <Company>Anonyme Alkoholikere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Information til Standen 2012</dc:title>
  <dc:creator>LIv - Landsdækkende Informationsudvalg</dc:creator>
  <cp:lastModifiedBy>Niels Jensen</cp:lastModifiedBy>
  <cp:revision>785</cp:revision>
  <cp:lastPrinted>1601-01-01T00:00:00Z</cp:lastPrinted>
  <dcterms:created xsi:type="dcterms:W3CDTF">2008-01-16T18:58:43Z</dcterms:created>
  <dcterms:modified xsi:type="dcterms:W3CDTF">2022-01-22T15:01:56Z</dcterms:modified>
</cp:coreProperties>
</file>